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7" d="100"/>
          <a:sy n="47" d="100"/>
        </p:scale>
        <p:origin x="7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03310-7681-43F9-A6C5-3936129E772B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A1BDA-75D1-4839-B2EA-4F6FDA3954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638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03310-7681-43F9-A6C5-3936129E772B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A1BDA-75D1-4839-B2EA-4F6FDA3954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366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03310-7681-43F9-A6C5-3936129E772B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A1BDA-75D1-4839-B2EA-4F6FDA3954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180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03310-7681-43F9-A6C5-3936129E772B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A1BDA-75D1-4839-B2EA-4F6FDA3954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9583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03310-7681-43F9-A6C5-3936129E772B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A1BDA-75D1-4839-B2EA-4F6FDA3954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4896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03310-7681-43F9-A6C5-3936129E772B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A1BDA-75D1-4839-B2EA-4F6FDA3954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041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03310-7681-43F9-A6C5-3936129E772B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A1BDA-75D1-4839-B2EA-4F6FDA3954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898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03310-7681-43F9-A6C5-3936129E772B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A1BDA-75D1-4839-B2EA-4F6FDA3954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8850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03310-7681-43F9-A6C5-3936129E772B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A1BDA-75D1-4839-B2EA-4F6FDA3954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1386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03310-7681-43F9-A6C5-3936129E772B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A1BDA-75D1-4839-B2EA-4F6FDA3954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958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03310-7681-43F9-A6C5-3936129E772B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A1BDA-75D1-4839-B2EA-4F6FDA3954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909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03310-7681-43F9-A6C5-3936129E772B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A1BDA-75D1-4839-B2EA-4F6FDA3954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755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Users\Christiane\AppData\Local\Microsoft\Windows\Temporary Internet Files\Content.IE5\VOBUFRRW\img018 (1)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3" t="12365" r="29192" b="57500"/>
          <a:stretch/>
        </p:blipFill>
        <p:spPr bwMode="auto">
          <a:xfrm>
            <a:off x="1422400" y="487680"/>
            <a:ext cx="9448800" cy="59131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87888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Users\Christiane\AppData\Local\Microsoft\Windows\Temporary Internet Files\Content.IE5\VOBUFRRW\img018 (1)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80" t="47177" r="14429" b="11465"/>
          <a:stretch/>
        </p:blipFill>
        <p:spPr bwMode="auto">
          <a:xfrm>
            <a:off x="1483360" y="345440"/>
            <a:ext cx="9834880" cy="6339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933064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Compte Microsoft</dc:creator>
  <cp:lastModifiedBy>Compte Microsoft</cp:lastModifiedBy>
  <cp:revision>1</cp:revision>
  <dcterms:created xsi:type="dcterms:W3CDTF">2014-06-01T16:28:26Z</dcterms:created>
  <dcterms:modified xsi:type="dcterms:W3CDTF">2014-06-01T16:28:51Z</dcterms:modified>
</cp:coreProperties>
</file>