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919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40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96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98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4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3128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14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12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32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23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37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5AFD9-6A1B-4445-99FE-C60CBC42BB26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1B734-3076-44F8-A644-7F61554654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65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Documents\Airbus\img017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30713" r="15046" b="40573"/>
          <a:stretch/>
        </p:blipFill>
        <p:spPr bwMode="auto">
          <a:xfrm>
            <a:off x="1564640" y="1076960"/>
            <a:ext cx="9611360" cy="57810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2234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Documents\Airbus\img017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79" t="58437" r="5577" b="5784"/>
          <a:stretch/>
        </p:blipFill>
        <p:spPr bwMode="auto">
          <a:xfrm>
            <a:off x="1016000" y="447040"/>
            <a:ext cx="9895840" cy="57505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38327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7</cp:revision>
  <dcterms:created xsi:type="dcterms:W3CDTF">2014-06-01T10:53:27Z</dcterms:created>
  <dcterms:modified xsi:type="dcterms:W3CDTF">2014-06-01T16:26:13Z</dcterms:modified>
</cp:coreProperties>
</file>