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07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797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50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817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291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12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17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61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21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61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26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3DA33-A793-4A91-A307-0D930F9D8B1C}" type="datetimeFigureOut">
              <a:rPr lang="fr-FR" smtClean="0"/>
              <a:t>15/04/2015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D945B-7D99-4137-BD22-5B5EA14040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39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smtClean="0"/>
              <a:t>Die </a:t>
            </a:r>
            <a:r>
              <a:rPr lang="fr-FR" b="1" dirty="0" err="1" smtClean="0"/>
              <a:t>Elefantengeschichte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6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60938" y="726719"/>
            <a:ext cx="6284944" cy="5083999"/>
          </a:xfrm>
        </p:spPr>
      </p:pic>
    </p:spTree>
    <p:extLst>
      <p:ext uri="{BB962C8B-B14F-4D97-AF65-F5344CB8AC3E}">
        <p14:creationId xmlns:p14="http://schemas.microsoft.com/office/powerpoint/2010/main" val="184004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48762" y="-83683"/>
            <a:ext cx="6057070" cy="6909955"/>
          </a:xfrm>
        </p:spPr>
      </p:pic>
    </p:spTree>
    <p:extLst>
      <p:ext uri="{BB962C8B-B14F-4D97-AF65-F5344CB8AC3E}">
        <p14:creationId xmlns:p14="http://schemas.microsoft.com/office/powerpoint/2010/main" val="74725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93061" y="-535818"/>
            <a:ext cx="4821381" cy="7368525"/>
          </a:xfrm>
        </p:spPr>
      </p:pic>
    </p:spTree>
    <p:extLst>
      <p:ext uri="{BB962C8B-B14F-4D97-AF65-F5344CB8AC3E}">
        <p14:creationId xmlns:p14="http://schemas.microsoft.com/office/powerpoint/2010/main" val="105891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64006" y="-685563"/>
            <a:ext cx="6036709" cy="6263086"/>
          </a:xfrm>
        </p:spPr>
      </p:pic>
    </p:spTree>
    <p:extLst>
      <p:ext uri="{BB962C8B-B14F-4D97-AF65-F5344CB8AC3E}">
        <p14:creationId xmlns:p14="http://schemas.microsoft.com/office/powerpoint/2010/main" val="298607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93126" y="701717"/>
            <a:ext cx="6129253" cy="5746175"/>
          </a:xfrm>
        </p:spPr>
      </p:pic>
    </p:spTree>
    <p:extLst>
      <p:ext uri="{BB962C8B-B14F-4D97-AF65-F5344CB8AC3E}">
        <p14:creationId xmlns:p14="http://schemas.microsoft.com/office/powerpoint/2010/main" val="32433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98419" y="1135279"/>
            <a:ext cx="5915893" cy="5070765"/>
          </a:xfrm>
        </p:spPr>
      </p:pic>
    </p:spTree>
    <p:extLst>
      <p:ext uri="{BB962C8B-B14F-4D97-AF65-F5344CB8AC3E}">
        <p14:creationId xmlns:p14="http://schemas.microsoft.com/office/powerpoint/2010/main" val="290786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25326" y="328889"/>
            <a:ext cx="5075438" cy="6454276"/>
          </a:xfrm>
        </p:spPr>
      </p:pic>
    </p:spTree>
    <p:extLst>
      <p:ext uri="{BB962C8B-B14F-4D97-AF65-F5344CB8AC3E}">
        <p14:creationId xmlns:p14="http://schemas.microsoft.com/office/powerpoint/2010/main" val="137082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30358" y="-1577352"/>
            <a:ext cx="2857500" cy="10875148"/>
          </a:xfrm>
        </p:spPr>
      </p:pic>
    </p:spTree>
    <p:extLst>
      <p:ext uri="{BB962C8B-B14F-4D97-AF65-F5344CB8AC3E}">
        <p14:creationId xmlns:p14="http://schemas.microsoft.com/office/powerpoint/2010/main" val="236562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</Words>
  <Application>Microsoft Office PowerPoint</Application>
  <PresentationFormat>Grand écran</PresentationFormat>
  <Paragraphs>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Die Elefantengeschichte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Christiane Béthoux</dc:creator>
  <cp:lastModifiedBy>Christiane Béthoux</cp:lastModifiedBy>
  <cp:revision>9</cp:revision>
  <dcterms:created xsi:type="dcterms:W3CDTF">2015-04-15T17:51:00Z</dcterms:created>
  <dcterms:modified xsi:type="dcterms:W3CDTF">2015-04-15T18:03:18Z</dcterms:modified>
</cp:coreProperties>
</file>