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4" r:id="rId6"/>
    <p:sldId id="265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bethoux" initials="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24" autoAdjust="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0EFD-B88A-43C3-891D-0292F3080DD6}" type="datetimeFigureOut">
              <a:rPr lang="fr-FR" smtClean="0"/>
              <a:pPr/>
              <a:t>03/12/2012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9B1A0-40BB-4B9D-860A-642CA19FC4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06687"/>
          </a:xfrm>
        </p:spPr>
        <p:txBody>
          <a:bodyPr>
            <a:normAutofit/>
          </a:bodyPr>
          <a:lstStyle/>
          <a:p>
            <a:r>
              <a:rPr lang="fr-FR" sz="66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Ruhesitzwanderung</a:t>
            </a:r>
            <a:endParaRPr lang="fr-FR" sz="6600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Mit 65 in der Sonne</a:t>
            </a:r>
            <a:endParaRPr lang="fr-FR" sz="4800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Jährlich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besichtigen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rund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220 000 Deutsche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während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ihres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Auslandsurlaubes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eine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Immobilie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jeder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dritte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davon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kauft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ein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solches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Haus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oder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Grundstück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.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Damit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geht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nicht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nur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die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gesamte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Altersversorgung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dieser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späteren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Auswanderer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mit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ins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Ausland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.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Nebem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dem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Geld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zum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Kauf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und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zur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Renovierung</a:t>
            </a:r>
            <a:r>
              <a:rPr lang="fr-FR" sz="2800" baseline="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baseline="0" dirty="0" err="1" smtClean="0">
                <a:latin typeface="Andalus" pitchFamily="18" charset="-78"/>
                <a:cs typeface="Andalus" pitchFamily="18" charset="-78"/>
              </a:rPr>
              <a:t>einer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Immobilie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benötigt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wird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werden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auch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die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Erspanisse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mitgenommen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.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Das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Geld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wird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nicht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da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ausgegeben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wo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es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urprünglich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verdient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wurde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. Es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geht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als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Kaufkraft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verloren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und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schädigt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so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unsere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fr-FR" sz="2800" dirty="0" err="1" smtClean="0">
                <a:latin typeface="Andalus" pitchFamily="18" charset="-78"/>
                <a:cs typeface="Andalus" pitchFamily="18" charset="-78"/>
              </a:rPr>
              <a:t>Wirtschaft</a:t>
            </a:r>
            <a:r>
              <a:rPr lang="fr-FR" sz="2800" dirty="0" smtClean="0">
                <a:latin typeface="Andalus" pitchFamily="18" charset="-78"/>
                <a:cs typeface="Andalus" pitchFamily="18" charset="-78"/>
              </a:rPr>
              <a:t>.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2592288"/>
          </a:xfrm>
        </p:spPr>
        <p:txBody>
          <a:bodyPr>
            <a:normAutofit/>
          </a:bodyPr>
          <a:lstStyle/>
          <a:p>
            <a:r>
              <a:rPr lang="fr-FR" sz="6000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Eine</a:t>
            </a:r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deutsche </a:t>
            </a:r>
            <a:r>
              <a:rPr lang="fr-FR" sz="6000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Rentnerin</a:t>
            </a:r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fr-FR" sz="6000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erzählt</a:t>
            </a:r>
            <a:endParaRPr lang="fr-FR" sz="6000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07704" y="6165304"/>
            <a:ext cx="5486400" cy="550745"/>
          </a:xfrm>
        </p:spPr>
        <p:txBody>
          <a:bodyPr>
            <a:noAutofit/>
          </a:bodyPr>
          <a:lstStyle/>
          <a:p>
            <a:pPr algn="ctr"/>
            <a:r>
              <a:rPr lang="fr-FR" sz="16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Deutsche </a:t>
            </a:r>
            <a:r>
              <a:rPr lang="fr-FR" sz="16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Immobilienbesitzer</a:t>
            </a:r>
            <a:r>
              <a:rPr lang="fr-FR" sz="16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in </a:t>
            </a:r>
            <a:r>
              <a:rPr lang="fr-FR" sz="16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Südeuropa</a:t>
            </a:r>
            <a:r>
              <a:rPr lang="fr-FR" sz="16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pPr algn="ctr"/>
            <a:r>
              <a:rPr lang="fr-FR" sz="16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Ein</a:t>
            </a:r>
            <a:r>
              <a:rPr lang="fr-FR" sz="16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fr-FR" sz="16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Haus</a:t>
            </a:r>
            <a:r>
              <a:rPr lang="fr-FR" sz="16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= 10 000 deutsche </a:t>
            </a:r>
            <a:r>
              <a:rPr lang="fr-FR" sz="16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Immobilienbesitzer</a:t>
            </a:r>
            <a:r>
              <a:rPr lang="fr-FR" sz="16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(</a:t>
            </a:r>
            <a:r>
              <a:rPr lang="fr-FR" sz="16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geschätzt</a:t>
            </a:r>
            <a:r>
              <a:rPr lang="fr-FR" sz="16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)</a:t>
            </a:r>
            <a:endParaRPr lang="fr-FR" sz="1600" dirty="0">
              <a:solidFill>
                <a:srgbClr val="00B0F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0648"/>
            <a:ext cx="7596336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5890666"/>
          </a:xfrm>
        </p:spPr>
        <p:txBody>
          <a:bodyPr>
            <a:noAutofit/>
          </a:bodyPr>
          <a:lstStyle/>
          <a:p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</a:br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Der Premier </a:t>
            </a:r>
            <a:r>
              <a:rPr lang="fr-FR" sz="6000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von</a:t>
            </a:r>
            <a:r>
              <a:rPr lang="fr-FR" sz="6000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Mallorca, </a:t>
            </a:r>
            <a:r>
              <a:rPr lang="fr-FR" sz="6000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Francesc</a:t>
            </a:r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fr-FR" sz="6000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Antich</a:t>
            </a:r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fr-FR" sz="6000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äußern</a:t>
            </a:r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fr-FR" sz="6000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sich</a:t>
            </a:r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in </a:t>
            </a:r>
            <a:r>
              <a:rPr lang="fr-FR" sz="6000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einem</a:t>
            </a:r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fr-FR" sz="6000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Interwiew</a:t>
            </a:r>
            <a: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fr-FR" sz="6000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</a:br>
            <a:endParaRPr lang="fr-FR" sz="6000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07704" y="6237312"/>
            <a:ext cx="5486400" cy="432048"/>
          </a:xfrm>
        </p:spPr>
        <p:txBody>
          <a:bodyPr>
            <a:normAutofit/>
          </a:bodyPr>
          <a:lstStyle/>
          <a:p>
            <a:pPr algn="ctr"/>
            <a:r>
              <a:rPr lang="fr-FR" sz="18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Gründe</a:t>
            </a:r>
            <a:r>
              <a:rPr lang="fr-FR" sz="18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fr-FR" sz="18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für</a:t>
            </a:r>
            <a:r>
              <a:rPr lang="fr-FR" sz="18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fr-FR" sz="18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eine</a:t>
            </a:r>
            <a:r>
              <a:rPr lang="fr-FR" sz="18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fr-FR" sz="18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Wanderung</a:t>
            </a:r>
            <a:r>
              <a:rPr lang="fr-FR" sz="18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fr-FR" sz="1800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nach</a:t>
            </a:r>
            <a:r>
              <a:rPr lang="fr-FR" sz="1800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Mallorca</a:t>
            </a:r>
            <a:endParaRPr lang="fr-FR" sz="1800" dirty="0">
              <a:solidFill>
                <a:srgbClr val="00B0F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763688" y="-315416"/>
            <a:ext cx="6048672" cy="7056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111</Words>
  <Application>Microsoft Office PowerPoint</Application>
  <PresentationFormat>Affichage à l'écran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Ruhesitzwanderung</vt:lpstr>
      <vt:lpstr>Mit 65 in der Sonne</vt:lpstr>
      <vt:lpstr>Eine deutsche Rentnerin erzählt</vt:lpstr>
      <vt:lpstr>Diapositive 4</vt:lpstr>
      <vt:lpstr> Der Premier von Mallorca, Francesc Antich, äußern sich in einem Interwiew </vt:lpstr>
      <vt:lpstr>Diapositive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Ruhesitzwanderung</dc:title>
  <dc:creator>cbethoux</dc:creator>
  <cp:lastModifiedBy>cbethoux</cp:lastModifiedBy>
  <cp:revision>14</cp:revision>
  <dcterms:created xsi:type="dcterms:W3CDTF">2012-12-02T14:35:27Z</dcterms:created>
  <dcterms:modified xsi:type="dcterms:W3CDTF">2012-12-03T06:00:10Z</dcterms:modified>
</cp:coreProperties>
</file>