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6" r:id="rId2"/>
    <p:sldId id="257" r:id="rId3"/>
    <p:sldId id="258" r:id="rId4"/>
    <p:sldId id="26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47" d="100"/>
          <a:sy n="47" d="100"/>
        </p:scale>
        <p:origin x="18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49972-592D-4284-80C8-87E0DE510344}" type="datetimeFigureOut">
              <a:rPr lang="fr-FR" smtClean="0"/>
              <a:t>07/06/2014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75648F0-EE9E-4ED3-B231-7B3E82664C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1574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49972-592D-4284-80C8-87E0DE510344}" type="datetimeFigureOut">
              <a:rPr lang="fr-FR" smtClean="0"/>
              <a:t>07/06/2014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648F0-EE9E-4ED3-B231-7B3E82664C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8840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49972-592D-4284-80C8-87E0DE510344}" type="datetimeFigureOut">
              <a:rPr lang="fr-FR" smtClean="0"/>
              <a:t>07/06/2014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75648F0-EE9E-4ED3-B231-7B3E82664C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3493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49972-592D-4284-80C8-87E0DE510344}" type="datetimeFigureOut">
              <a:rPr lang="fr-FR" smtClean="0"/>
              <a:t>07/06/2014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75648F0-EE9E-4ED3-B231-7B3E82664C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5432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49972-592D-4284-80C8-87E0DE510344}" type="datetimeFigureOut">
              <a:rPr lang="fr-FR" smtClean="0"/>
              <a:t>07/06/2014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75648F0-EE9E-4ED3-B231-7B3E82664C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9852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49972-592D-4284-80C8-87E0DE510344}" type="datetimeFigureOut">
              <a:rPr lang="fr-FR" smtClean="0"/>
              <a:t>07/06/2014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648F0-EE9E-4ED3-B231-7B3E82664C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1014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49972-592D-4284-80C8-87E0DE510344}" type="datetimeFigureOut">
              <a:rPr lang="fr-FR" smtClean="0"/>
              <a:t>07/06/2014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648F0-EE9E-4ED3-B231-7B3E82664C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2266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49972-592D-4284-80C8-87E0DE510344}" type="datetimeFigureOut">
              <a:rPr lang="fr-FR" smtClean="0"/>
              <a:t>07/06/2014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648F0-EE9E-4ED3-B231-7B3E82664C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8234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49972-592D-4284-80C8-87E0DE510344}" type="datetimeFigureOut">
              <a:rPr lang="fr-FR" smtClean="0"/>
              <a:t>07/06/2014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75648F0-EE9E-4ED3-B231-7B3E82664C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232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49972-592D-4284-80C8-87E0DE510344}" type="datetimeFigureOut">
              <a:rPr lang="fr-FR" smtClean="0"/>
              <a:t>07/06/2014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75648F0-EE9E-4ED3-B231-7B3E82664C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7922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49972-592D-4284-80C8-87E0DE510344}" type="datetimeFigureOut">
              <a:rPr lang="fr-FR" smtClean="0"/>
              <a:t>07/06/2014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75648F0-EE9E-4ED3-B231-7B3E82664CCD}" type="slidenum">
              <a:rPr lang="fr-FR" smtClean="0"/>
              <a:t>‹N°›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629577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49972-592D-4284-80C8-87E0DE510344}" type="datetimeFigureOut">
              <a:rPr lang="fr-FR" smtClean="0"/>
              <a:t>07/06/2014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75648F0-EE9E-4ED3-B231-7B3E82664C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26780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49972-592D-4284-80C8-87E0DE510344}" type="datetimeFigureOut">
              <a:rPr lang="fr-FR" smtClean="0"/>
              <a:t>07/06/2014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75648F0-EE9E-4ED3-B231-7B3E82664CCD}" type="slidenum">
              <a:rPr lang="fr-FR" smtClean="0"/>
              <a:t>‹N°›</a:t>
            </a:fld>
            <a:endParaRPr lang="fr-F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420173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49972-592D-4284-80C8-87E0DE510344}" type="datetimeFigureOut">
              <a:rPr lang="fr-FR" smtClean="0"/>
              <a:t>07/06/2014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75648F0-EE9E-4ED3-B231-7B3E82664C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78340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49972-592D-4284-80C8-87E0DE510344}" type="datetimeFigureOut">
              <a:rPr lang="fr-FR" smtClean="0"/>
              <a:t>07/06/2014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648F0-EE9E-4ED3-B231-7B3E82664C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15284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49972-592D-4284-80C8-87E0DE510344}" type="datetimeFigureOut">
              <a:rPr lang="fr-FR" smtClean="0"/>
              <a:t>07/06/2014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648F0-EE9E-4ED3-B231-7B3E82664C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3583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49972-592D-4284-80C8-87E0DE510344}" type="datetimeFigureOut">
              <a:rPr lang="fr-FR" smtClean="0"/>
              <a:t>07/06/2014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75648F0-EE9E-4ED3-B231-7B3E82664C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4204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6600" b="1" dirty="0" err="1" smtClean="0"/>
              <a:t>Tagesablauf</a:t>
            </a:r>
            <a:r>
              <a:rPr lang="fr-FR" sz="6600" b="1" dirty="0" smtClean="0"/>
              <a:t> </a:t>
            </a:r>
            <a:r>
              <a:rPr lang="fr-FR" sz="6600" b="1" dirty="0" err="1" smtClean="0"/>
              <a:t>von</a:t>
            </a:r>
            <a:r>
              <a:rPr lang="fr-FR" sz="6600" b="1" dirty="0" smtClean="0"/>
              <a:t> Oliver</a:t>
            </a:r>
            <a:endParaRPr lang="fr-FR" sz="6600" b="1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800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66240" y="2824480"/>
            <a:ext cx="9875520" cy="2275840"/>
          </a:xfrm>
        </p:spPr>
        <p:txBody>
          <a:bodyPr>
            <a:normAutofit/>
          </a:bodyPr>
          <a:lstStyle/>
          <a:p>
            <a:r>
              <a:rPr lang="fr-FR" sz="6600" b="1" dirty="0" err="1" smtClean="0"/>
              <a:t>Ich</a:t>
            </a:r>
            <a:r>
              <a:rPr lang="fr-FR" sz="6600" b="1" dirty="0" smtClean="0"/>
              <a:t> </a:t>
            </a:r>
            <a:r>
              <a:rPr lang="fr-FR" sz="6600" b="1" dirty="0" err="1" smtClean="0"/>
              <a:t>stehe</a:t>
            </a:r>
            <a:r>
              <a:rPr lang="fr-FR" sz="6600" b="1" dirty="0" smtClean="0"/>
              <a:t> </a:t>
            </a:r>
            <a:r>
              <a:rPr lang="fr-FR" sz="6600" b="1" dirty="0" err="1" smtClean="0"/>
              <a:t>um</a:t>
            </a:r>
            <a:r>
              <a:rPr lang="fr-FR" sz="6600" b="1" dirty="0" smtClean="0"/>
              <a:t> 6 </a:t>
            </a:r>
            <a:r>
              <a:rPr lang="fr-FR" sz="6600" b="1" dirty="0" err="1" smtClean="0"/>
              <a:t>Uhr</a:t>
            </a:r>
            <a:r>
              <a:rPr lang="fr-FR" sz="6600" b="1" dirty="0" smtClean="0"/>
              <a:t> 30 </a:t>
            </a:r>
            <a:r>
              <a:rPr lang="fr-FR" sz="6600" b="1" dirty="0" err="1" smtClean="0"/>
              <a:t>auf</a:t>
            </a:r>
            <a:r>
              <a:rPr lang="fr-FR" sz="6600" b="1" dirty="0" smtClean="0"/>
              <a:t>.</a:t>
            </a:r>
            <a:endParaRPr lang="fr-FR" sz="6600" b="1" dirty="0"/>
          </a:p>
        </p:txBody>
      </p:sp>
    </p:spTree>
    <p:extLst>
      <p:ext uri="{BB962C8B-B14F-4D97-AF65-F5344CB8AC3E}">
        <p14:creationId xmlns:p14="http://schemas.microsoft.com/office/powerpoint/2010/main" val="13620298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44320" y="2438400"/>
            <a:ext cx="9916161" cy="2194560"/>
          </a:xfrm>
        </p:spPr>
        <p:txBody>
          <a:bodyPr>
            <a:normAutofit/>
          </a:bodyPr>
          <a:lstStyle/>
          <a:p>
            <a:r>
              <a:rPr lang="fr-FR" sz="6600" b="1" dirty="0" err="1" smtClean="0"/>
              <a:t>Danach</a:t>
            </a:r>
            <a:r>
              <a:rPr lang="fr-FR" sz="6600" b="1" dirty="0" smtClean="0"/>
              <a:t> </a:t>
            </a:r>
            <a:r>
              <a:rPr lang="fr-FR" sz="6600" b="1" dirty="0" err="1" smtClean="0"/>
              <a:t>gehe</a:t>
            </a:r>
            <a:r>
              <a:rPr lang="fr-FR" sz="6600" b="1" dirty="0" smtClean="0"/>
              <a:t> </a:t>
            </a:r>
            <a:r>
              <a:rPr lang="fr-FR" sz="6600" b="1" dirty="0" err="1" smtClean="0"/>
              <a:t>ich</a:t>
            </a:r>
            <a:r>
              <a:rPr lang="fr-FR" sz="6600" b="1" dirty="0" smtClean="0"/>
              <a:t> </a:t>
            </a:r>
            <a:r>
              <a:rPr lang="fr-FR" sz="6600" b="1" dirty="0" err="1" smtClean="0"/>
              <a:t>ins</a:t>
            </a:r>
            <a:r>
              <a:rPr lang="fr-FR" sz="6600" b="1" dirty="0" smtClean="0"/>
              <a:t> Bad.</a:t>
            </a:r>
            <a:endParaRPr lang="fr-FR" sz="6600" b="1" dirty="0"/>
          </a:p>
        </p:txBody>
      </p:sp>
    </p:spTree>
    <p:extLst>
      <p:ext uri="{BB962C8B-B14F-4D97-AF65-F5344CB8AC3E}">
        <p14:creationId xmlns:p14="http://schemas.microsoft.com/office/powerpoint/2010/main" val="1023080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08480" y="2519680"/>
            <a:ext cx="9204961" cy="2580640"/>
          </a:xfrm>
        </p:spPr>
        <p:txBody>
          <a:bodyPr>
            <a:normAutofit/>
          </a:bodyPr>
          <a:lstStyle/>
          <a:p>
            <a:r>
              <a:rPr lang="fr-FR" sz="6600" b="1" dirty="0" err="1" smtClean="0"/>
              <a:t>Dann</a:t>
            </a:r>
            <a:r>
              <a:rPr lang="fr-FR" sz="6600" b="1" dirty="0" smtClean="0"/>
              <a:t> </a:t>
            </a:r>
            <a:r>
              <a:rPr lang="fr-FR" sz="6600" b="1" dirty="0" err="1" smtClean="0"/>
              <a:t>frühstücke</a:t>
            </a:r>
            <a:r>
              <a:rPr lang="fr-FR" sz="6600" b="1" dirty="0" smtClean="0"/>
              <a:t> </a:t>
            </a:r>
            <a:r>
              <a:rPr lang="fr-FR" sz="6600" b="1" dirty="0" err="1" smtClean="0"/>
              <a:t>ich</a:t>
            </a:r>
            <a:r>
              <a:rPr lang="fr-FR" sz="6600" b="1" dirty="0" smtClean="0"/>
              <a:t>.</a:t>
            </a:r>
            <a:endParaRPr lang="fr-FR" sz="6600" b="1" dirty="0"/>
          </a:p>
        </p:txBody>
      </p:sp>
    </p:spTree>
    <p:extLst>
      <p:ext uri="{BB962C8B-B14F-4D97-AF65-F5344CB8AC3E}">
        <p14:creationId xmlns:p14="http://schemas.microsoft.com/office/powerpoint/2010/main" val="475398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33600" y="2905760"/>
            <a:ext cx="8859520" cy="2966719"/>
          </a:xfrm>
        </p:spPr>
        <p:txBody>
          <a:bodyPr>
            <a:noAutofit/>
          </a:bodyPr>
          <a:lstStyle/>
          <a:p>
            <a:r>
              <a:rPr lang="fr-FR" sz="6600" b="1" dirty="0" smtClean="0"/>
              <a:t>Um </a:t>
            </a:r>
            <a:r>
              <a:rPr lang="fr-FR" sz="6600" b="1" dirty="0" err="1" smtClean="0"/>
              <a:t>halb</a:t>
            </a:r>
            <a:r>
              <a:rPr lang="fr-FR" sz="6600" b="1" dirty="0" smtClean="0"/>
              <a:t> </a:t>
            </a:r>
            <a:r>
              <a:rPr lang="fr-FR" sz="6600" b="1" dirty="0" err="1" smtClean="0"/>
              <a:t>acht</a:t>
            </a:r>
            <a:r>
              <a:rPr lang="fr-FR" sz="6600" b="1" dirty="0" smtClean="0"/>
              <a:t> </a:t>
            </a:r>
            <a:r>
              <a:rPr lang="fr-FR" sz="6600" b="1" dirty="0" err="1" smtClean="0"/>
              <a:t>gehe</a:t>
            </a:r>
            <a:r>
              <a:rPr lang="fr-FR" sz="6600" b="1" dirty="0" smtClean="0"/>
              <a:t> </a:t>
            </a:r>
            <a:r>
              <a:rPr lang="fr-FR" sz="6600" b="1" dirty="0" err="1" smtClean="0"/>
              <a:t>ich</a:t>
            </a:r>
            <a:r>
              <a:rPr lang="fr-FR" sz="6600" b="1" dirty="0" smtClean="0"/>
              <a:t> </a:t>
            </a:r>
            <a:r>
              <a:rPr lang="fr-FR" sz="6600" b="1" dirty="0" err="1" smtClean="0"/>
              <a:t>zur</a:t>
            </a:r>
            <a:r>
              <a:rPr lang="fr-FR" sz="6600" b="1" dirty="0" smtClean="0"/>
              <a:t> </a:t>
            </a:r>
            <a:r>
              <a:rPr lang="fr-FR" sz="6600" b="1" dirty="0" err="1" smtClean="0"/>
              <a:t>Schule</a:t>
            </a:r>
            <a:r>
              <a:rPr lang="fr-FR" sz="6600" b="1" dirty="0" smtClean="0"/>
              <a:t>.</a:t>
            </a:r>
            <a:endParaRPr lang="fr-FR" sz="6600" b="1" dirty="0"/>
          </a:p>
        </p:txBody>
      </p:sp>
    </p:spTree>
    <p:extLst>
      <p:ext uri="{BB962C8B-B14F-4D97-AF65-F5344CB8AC3E}">
        <p14:creationId xmlns:p14="http://schemas.microsoft.com/office/powerpoint/2010/main" val="977689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80160" y="3088640"/>
            <a:ext cx="10363200" cy="3230880"/>
          </a:xfrm>
        </p:spPr>
        <p:txBody>
          <a:bodyPr>
            <a:noAutofit/>
          </a:bodyPr>
          <a:lstStyle/>
          <a:p>
            <a:r>
              <a:rPr lang="fr-FR" sz="6600" b="1" dirty="0" smtClean="0"/>
              <a:t>Die </a:t>
            </a:r>
            <a:r>
              <a:rPr lang="fr-FR" sz="6600" b="1" dirty="0" err="1" smtClean="0"/>
              <a:t>Schule</a:t>
            </a:r>
            <a:r>
              <a:rPr lang="fr-FR" sz="6600" b="1" dirty="0" smtClean="0"/>
              <a:t> </a:t>
            </a:r>
            <a:r>
              <a:rPr lang="fr-FR" sz="6600" b="1" dirty="0" err="1" smtClean="0"/>
              <a:t>beginnt</a:t>
            </a:r>
            <a:r>
              <a:rPr lang="fr-FR" sz="6600" b="1" dirty="0" smtClean="0"/>
              <a:t> </a:t>
            </a:r>
            <a:r>
              <a:rPr lang="fr-FR" sz="6600" b="1" dirty="0" err="1" smtClean="0"/>
              <a:t>um</a:t>
            </a:r>
            <a:r>
              <a:rPr lang="fr-FR" sz="6600" b="1" dirty="0" smtClean="0"/>
              <a:t> 7 </a:t>
            </a:r>
            <a:r>
              <a:rPr lang="fr-FR" sz="6600" b="1" dirty="0" err="1" smtClean="0"/>
              <a:t>Uhr</a:t>
            </a:r>
            <a:r>
              <a:rPr lang="fr-FR" sz="6600" b="1" dirty="0" smtClean="0"/>
              <a:t> 55.</a:t>
            </a:r>
            <a:endParaRPr lang="fr-FR" sz="6600" b="1" dirty="0"/>
          </a:p>
        </p:txBody>
      </p:sp>
    </p:spTree>
    <p:extLst>
      <p:ext uri="{BB962C8B-B14F-4D97-AF65-F5344CB8AC3E}">
        <p14:creationId xmlns:p14="http://schemas.microsoft.com/office/powerpoint/2010/main" val="416976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17600" y="2580640"/>
            <a:ext cx="11074400" cy="3413760"/>
          </a:xfrm>
        </p:spPr>
        <p:txBody>
          <a:bodyPr>
            <a:noAutofit/>
          </a:bodyPr>
          <a:lstStyle/>
          <a:p>
            <a:r>
              <a:rPr lang="fr-FR" sz="6600" b="1" dirty="0" smtClean="0"/>
              <a:t>Um 14 </a:t>
            </a:r>
            <a:r>
              <a:rPr lang="fr-FR" sz="6600" b="1" dirty="0" err="1" smtClean="0"/>
              <a:t>Uhr</a:t>
            </a:r>
            <a:r>
              <a:rPr lang="fr-FR" sz="6600" b="1" dirty="0" smtClean="0"/>
              <a:t> </a:t>
            </a:r>
            <a:r>
              <a:rPr lang="fr-FR" sz="6600" b="1" dirty="0" err="1" smtClean="0"/>
              <a:t>fahre</a:t>
            </a:r>
            <a:r>
              <a:rPr lang="fr-FR" sz="6600" b="1" dirty="0" smtClean="0"/>
              <a:t> </a:t>
            </a:r>
            <a:r>
              <a:rPr lang="fr-FR" sz="6600" b="1" dirty="0" err="1" smtClean="0"/>
              <a:t>ich</a:t>
            </a:r>
            <a:r>
              <a:rPr lang="fr-FR" sz="6600" b="1" dirty="0" smtClean="0"/>
              <a:t> </a:t>
            </a:r>
            <a:r>
              <a:rPr lang="fr-FR" sz="6600" b="1" dirty="0" err="1" smtClean="0"/>
              <a:t>nach</a:t>
            </a:r>
            <a:r>
              <a:rPr lang="fr-FR" sz="6600" b="1" dirty="0" smtClean="0"/>
              <a:t> </a:t>
            </a:r>
            <a:r>
              <a:rPr lang="fr-FR" sz="6600" b="1" dirty="0" err="1" smtClean="0"/>
              <a:t>Hause</a:t>
            </a:r>
            <a:r>
              <a:rPr lang="fr-FR" sz="6600" b="1" dirty="0" smtClean="0"/>
              <a:t>.</a:t>
            </a:r>
            <a:endParaRPr lang="fr-FR" sz="6600" b="1" dirty="0"/>
          </a:p>
        </p:txBody>
      </p:sp>
    </p:spTree>
    <p:extLst>
      <p:ext uri="{BB962C8B-B14F-4D97-AF65-F5344CB8AC3E}">
        <p14:creationId xmlns:p14="http://schemas.microsoft.com/office/powerpoint/2010/main" val="1298785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42720" y="2743200"/>
            <a:ext cx="9997441" cy="1158240"/>
          </a:xfrm>
        </p:spPr>
        <p:txBody>
          <a:bodyPr>
            <a:normAutofit/>
          </a:bodyPr>
          <a:lstStyle/>
          <a:p>
            <a:r>
              <a:rPr lang="fr-FR" sz="6600" b="1" dirty="0" err="1" smtClean="0"/>
              <a:t>Ich</a:t>
            </a:r>
            <a:r>
              <a:rPr lang="fr-FR" sz="6600" b="1" dirty="0" smtClean="0"/>
              <a:t> esse in der </a:t>
            </a:r>
            <a:r>
              <a:rPr lang="fr-FR" sz="6600" b="1" dirty="0" err="1" smtClean="0"/>
              <a:t>Küche</a:t>
            </a:r>
            <a:r>
              <a:rPr lang="fr-FR" sz="6600" b="1" dirty="0" smtClean="0"/>
              <a:t>. </a:t>
            </a:r>
            <a:endParaRPr lang="fr-FR" sz="6600" b="1" dirty="0"/>
          </a:p>
        </p:txBody>
      </p:sp>
    </p:spTree>
    <p:extLst>
      <p:ext uri="{BB962C8B-B14F-4D97-AF65-F5344CB8AC3E}">
        <p14:creationId xmlns:p14="http://schemas.microsoft.com/office/powerpoint/2010/main" val="233063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5280" y="2072640"/>
            <a:ext cx="9530080" cy="3088640"/>
          </a:xfrm>
        </p:spPr>
        <p:txBody>
          <a:bodyPr>
            <a:noAutofit/>
          </a:bodyPr>
          <a:lstStyle/>
          <a:p>
            <a:r>
              <a:rPr lang="fr-FR" sz="6600" b="1" dirty="0" err="1" smtClean="0"/>
              <a:t>Dann</a:t>
            </a:r>
            <a:r>
              <a:rPr lang="fr-FR" sz="6600" b="1" dirty="0" smtClean="0"/>
              <a:t> </a:t>
            </a:r>
            <a:r>
              <a:rPr lang="fr-FR" sz="6600" b="1" dirty="0" err="1" smtClean="0"/>
              <a:t>mache</a:t>
            </a:r>
            <a:r>
              <a:rPr lang="fr-FR" sz="6600" b="1" dirty="0" smtClean="0"/>
              <a:t> </a:t>
            </a:r>
            <a:r>
              <a:rPr lang="fr-FR" sz="6600" b="1" dirty="0" err="1" smtClean="0"/>
              <a:t>ich</a:t>
            </a:r>
            <a:r>
              <a:rPr lang="fr-FR" sz="6600" b="1" dirty="0" smtClean="0"/>
              <a:t> </a:t>
            </a:r>
            <a:r>
              <a:rPr lang="fr-FR" sz="6600" b="1" dirty="0" err="1" smtClean="0"/>
              <a:t>Hausaufgaben</a:t>
            </a:r>
            <a:r>
              <a:rPr lang="fr-FR" sz="6600" b="1" dirty="0" smtClean="0"/>
              <a:t>.</a:t>
            </a:r>
            <a:endParaRPr lang="fr-FR" sz="6600" b="1" dirty="0"/>
          </a:p>
        </p:txBody>
      </p:sp>
    </p:spTree>
    <p:extLst>
      <p:ext uri="{BB962C8B-B14F-4D97-AF65-F5344CB8AC3E}">
        <p14:creationId xmlns:p14="http://schemas.microsoft.com/office/powerpoint/2010/main" val="268175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49120" y="2133600"/>
            <a:ext cx="9712960" cy="1158240"/>
          </a:xfrm>
        </p:spPr>
        <p:txBody>
          <a:bodyPr>
            <a:normAutofit/>
          </a:bodyPr>
          <a:lstStyle/>
          <a:p>
            <a:r>
              <a:rPr lang="fr-FR" sz="6600" b="1" dirty="0" err="1" smtClean="0"/>
              <a:t>Dann</a:t>
            </a:r>
            <a:r>
              <a:rPr lang="fr-FR" sz="6600" b="1" dirty="0" smtClean="0"/>
              <a:t> </a:t>
            </a:r>
            <a:r>
              <a:rPr lang="fr-FR" sz="6600" b="1" dirty="0" err="1" smtClean="0"/>
              <a:t>lese</a:t>
            </a:r>
            <a:r>
              <a:rPr lang="fr-FR" sz="6600" b="1" dirty="0" smtClean="0"/>
              <a:t> </a:t>
            </a:r>
            <a:r>
              <a:rPr lang="fr-FR" sz="6600" b="1" dirty="0" err="1" smtClean="0"/>
              <a:t>ich</a:t>
            </a:r>
            <a:r>
              <a:rPr lang="fr-FR" sz="6600" b="1" dirty="0" smtClean="0"/>
              <a:t> </a:t>
            </a:r>
            <a:r>
              <a:rPr lang="fr-FR" sz="6600" b="1" dirty="0" err="1" smtClean="0"/>
              <a:t>ein</a:t>
            </a:r>
            <a:r>
              <a:rPr lang="fr-FR" sz="6600" b="1" dirty="0" smtClean="0"/>
              <a:t> </a:t>
            </a:r>
            <a:r>
              <a:rPr lang="fr-FR" sz="6600" b="1" dirty="0" err="1" smtClean="0"/>
              <a:t>Buch</a:t>
            </a:r>
            <a:r>
              <a:rPr lang="fr-FR" sz="6600" b="1" dirty="0" smtClean="0"/>
              <a:t>.</a:t>
            </a:r>
            <a:endParaRPr lang="fr-FR" sz="6600" b="1" dirty="0"/>
          </a:p>
        </p:txBody>
      </p:sp>
    </p:spTree>
    <p:extLst>
      <p:ext uri="{BB962C8B-B14F-4D97-AF65-F5344CB8AC3E}">
        <p14:creationId xmlns:p14="http://schemas.microsoft.com/office/powerpoint/2010/main" val="406215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92924" y="2615470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fr-FR" sz="6600" b="1" dirty="0" err="1" smtClean="0"/>
              <a:t>Ich</a:t>
            </a:r>
            <a:r>
              <a:rPr lang="fr-FR" sz="6600" b="1" dirty="0" smtClean="0"/>
              <a:t> esse </a:t>
            </a:r>
            <a:r>
              <a:rPr lang="fr-FR" sz="6600" b="1" dirty="0" err="1" smtClean="0"/>
              <a:t>um</a:t>
            </a:r>
            <a:r>
              <a:rPr lang="fr-FR" sz="6600" b="1" dirty="0" smtClean="0"/>
              <a:t> 19 </a:t>
            </a:r>
            <a:r>
              <a:rPr lang="fr-FR" sz="6600" b="1" dirty="0" err="1" smtClean="0"/>
              <a:t>Uhr</a:t>
            </a:r>
            <a:r>
              <a:rPr lang="fr-FR" sz="6600" b="1" dirty="0" smtClean="0"/>
              <a:t> </a:t>
            </a:r>
            <a:r>
              <a:rPr lang="fr-FR" sz="6600" b="1" dirty="0" err="1" smtClean="0"/>
              <a:t>Abendbrot</a:t>
            </a:r>
            <a:r>
              <a:rPr lang="fr-FR" sz="6600" b="1" dirty="0" smtClean="0"/>
              <a:t>.</a:t>
            </a:r>
            <a:endParaRPr lang="fr-FR" sz="6600" b="1" dirty="0"/>
          </a:p>
        </p:txBody>
      </p:sp>
    </p:spTree>
    <p:extLst>
      <p:ext uri="{BB962C8B-B14F-4D97-AF65-F5344CB8AC3E}">
        <p14:creationId xmlns:p14="http://schemas.microsoft.com/office/powerpoint/2010/main" val="126700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50720" y="2580640"/>
            <a:ext cx="9184641" cy="1869440"/>
          </a:xfrm>
        </p:spPr>
        <p:txBody>
          <a:bodyPr>
            <a:normAutofit/>
          </a:bodyPr>
          <a:lstStyle/>
          <a:p>
            <a:r>
              <a:rPr lang="fr-FR" sz="6600" b="1" dirty="0" err="1" smtClean="0"/>
              <a:t>Dann</a:t>
            </a:r>
            <a:r>
              <a:rPr lang="fr-FR" sz="6600" b="1" dirty="0" smtClean="0"/>
              <a:t> </a:t>
            </a:r>
            <a:r>
              <a:rPr lang="fr-FR" sz="6600" b="1" dirty="0" err="1" smtClean="0"/>
              <a:t>sehe</a:t>
            </a:r>
            <a:r>
              <a:rPr lang="fr-FR" sz="6600" b="1" dirty="0" smtClean="0"/>
              <a:t> </a:t>
            </a:r>
            <a:r>
              <a:rPr lang="fr-FR" sz="6600" b="1" dirty="0" err="1" smtClean="0"/>
              <a:t>ich</a:t>
            </a:r>
            <a:r>
              <a:rPr lang="fr-FR" sz="6600" b="1" dirty="0" smtClean="0"/>
              <a:t> </a:t>
            </a:r>
            <a:r>
              <a:rPr lang="fr-FR" sz="6600" b="1" dirty="0" err="1" smtClean="0"/>
              <a:t>fern</a:t>
            </a:r>
            <a:r>
              <a:rPr lang="fr-FR" sz="6600" b="1" dirty="0" smtClean="0"/>
              <a:t>.</a:t>
            </a:r>
            <a:endParaRPr lang="fr-FR" sz="6600" b="1" dirty="0"/>
          </a:p>
        </p:txBody>
      </p:sp>
    </p:spTree>
    <p:extLst>
      <p:ext uri="{BB962C8B-B14F-4D97-AF65-F5344CB8AC3E}">
        <p14:creationId xmlns:p14="http://schemas.microsoft.com/office/powerpoint/2010/main" val="320313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6960" y="2600960"/>
            <a:ext cx="10668000" cy="2316480"/>
          </a:xfrm>
        </p:spPr>
        <p:txBody>
          <a:bodyPr>
            <a:normAutofit/>
          </a:bodyPr>
          <a:lstStyle/>
          <a:p>
            <a:r>
              <a:rPr lang="fr-FR" sz="6600" b="1" dirty="0" err="1" smtClean="0"/>
              <a:t>Ich</a:t>
            </a:r>
            <a:r>
              <a:rPr lang="fr-FR" sz="6600" b="1" dirty="0" smtClean="0"/>
              <a:t> </a:t>
            </a:r>
            <a:r>
              <a:rPr lang="fr-FR" sz="6600" b="1" dirty="0" err="1" smtClean="0"/>
              <a:t>gehe</a:t>
            </a:r>
            <a:r>
              <a:rPr lang="fr-FR" sz="6600" b="1" dirty="0" smtClean="0"/>
              <a:t> </a:t>
            </a:r>
            <a:r>
              <a:rPr lang="fr-FR" sz="6600" b="1" dirty="0" err="1" smtClean="0"/>
              <a:t>um</a:t>
            </a:r>
            <a:r>
              <a:rPr lang="fr-FR" sz="6600" b="1" dirty="0" smtClean="0"/>
              <a:t> 22 </a:t>
            </a:r>
            <a:r>
              <a:rPr lang="fr-FR" sz="6600" b="1" dirty="0" err="1" smtClean="0"/>
              <a:t>Uhr</a:t>
            </a:r>
            <a:r>
              <a:rPr lang="fr-FR" sz="6600" b="1" dirty="0" smtClean="0"/>
              <a:t> </a:t>
            </a:r>
            <a:r>
              <a:rPr lang="fr-FR" sz="6600" b="1" dirty="0" err="1" smtClean="0"/>
              <a:t>ins</a:t>
            </a:r>
            <a:r>
              <a:rPr lang="fr-FR" sz="6600" b="1" dirty="0" smtClean="0"/>
              <a:t> </a:t>
            </a:r>
            <a:r>
              <a:rPr lang="fr-FR" sz="6600" b="1" dirty="0" err="1" smtClean="0"/>
              <a:t>Bett</a:t>
            </a:r>
            <a:r>
              <a:rPr lang="fr-FR" sz="6600" b="1" dirty="0" smtClean="0"/>
              <a:t>. </a:t>
            </a:r>
            <a:endParaRPr lang="fr-FR" sz="6600" b="1" dirty="0"/>
          </a:p>
        </p:txBody>
      </p:sp>
    </p:spTree>
    <p:extLst>
      <p:ext uri="{BB962C8B-B14F-4D97-AF65-F5344CB8AC3E}">
        <p14:creationId xmlns:p14="http://schemas.microsoft.com/office/powerpoint/2010/main" val="331980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rin">
  <a:themeElements>
    <a:clrScheme name="Mé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Bri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19</TotalTime>
  <Words>82</Words>
  <Application>Microsoft Office PowerPoint</Application>
  <PresentationFormat>Grand écran</PresentationFormat>
  <Paragraphs>13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Wingdings 3</vt:lpstr>
      <vt:lpstr>Brin</vt:lpstr>
      <vt:lpstr>Tagesablauf von Oliver</vt:lpstr>
      <vt:lpstr>Ich stehe um 6 Uhr 30 auf.</vt:lpstr>
      <vt:lpstr>Danach gehe ich ins Bad.</vt:lpstr>
      <vt:lpstr>Dann frühstücke ich.</vt:lpstr>
      <vt:lpstr>Um halb acht gehe ich zur Schule.</vt:lpstr>
      <vt:lpstr>Die Schule beginnt um 7 Uhr 55.</vt:lpstr>
      <vt:lpstr>Um 14 Uhr fahre ich nach Hause.</vt:lpstr>
      <vt:lpstr>Ich esse in der Küche. </vt:lpstr>
      <vt:lpstr>Dann mache ich Hausaufgaben.</vt:lpstr>
      <vt:lpstr>Dann lese ich ein Buch.</vt:lpstr>
      <vt:lpstr>Ich esse um 19 Uhr Abendbrot.</vt:lpstr>
      <vt:lpstr>Dann sehe ich fern.</vt:lpstr>
      <vt:lpstr>Ich gehe um 22 Uhr ins Bett.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Tagesablauf von Oliver</dc:title>
  <dc:creator>Compte Microsoft</dc:creator>
  <cp:lastModifiedBy>Compte Microsoft</cp:lastModifiedBy>
  <cp:revision>16</cp:revision>
  <dcterms:created xsi:type="dcterms:W3CDTF">2014-06-07T13:08:49Z</dcterms:created>
  <dcterms:modified xsi:type="dcterms:W3CDTF">2014-06-07T13:32:16Z</dcterms:modified>
</cp:coreProperties>
</file>