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6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4239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‹Nr.›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‹Nr.›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0" y="182137"/>
            <a:ext cx="5844600" cy="12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ANDALUCIA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Pablo Picasso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0400"/>
            <a:ext cx="5648950" cy="27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274" y="-131224"/>
            <a:ext cx="5620725" cy="25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Seneca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083" y="0"/>
            <a:ext cx="38539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835292" y="423244"/>
            <a:ext cx="34734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COMIDA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087" y="0"/>
            <a:ext cx="5257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Gazpacho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6325"/>
            <a:ext cx="5115900" cy="34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901" y="0"/>
            <a:ext cx="4105400" cy="273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Pescado frito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61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Tocino del cielo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625" y="1017724"/>
            <a:ext cx="611875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32675"/>
            <a:ext cx="9296400" cy="507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chemeClr val="lt1"/>
                </a:solidFill>
              </a:rPr>
              <a:t>FIESTAS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Cruz de Mayo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638" y="445027"/>
            <a:ext cx="3532363" cy="46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3851"/>
            <a:ext cx="5611649" cy="353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Feria de Abril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852" y="1017724"/>
            <a:ext cx="6528147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Carnavales de Cadiz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925" y="11"/>
            <a:ext cx="394807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01507"/>
            <a:ext cx="5195924" cy="364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5400" y="362125"/>
            <a:ext cx="2282962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rgbClr val="FF0000"/>
                </a:solidFill>
              </a:rPr>
              <a:t>Te</a:t>
            </a:r>
            <a:r>
              <a:rPr lang="es-ES_tradnl" dirty="0">
                <a:solidFill>
                  <a:srgbClr val="FF0000"/>
                </a:solidFill>
              </a:rPr>
              <a:t>r</a:t>
            </a:r>
            <a:r>
              <a:rPr lang="fr" dirty="0" smtClean="0">
                <a:solidFill>
                  <a:srgbClr val="FF0000"/>
                </a:solidFill>
              </a:rPr>
              <a:t>ritorio</a:t>
            </a:r>
            <a:endParaRPr lang="fr" dirty="0">
              <a:solidFill>
                <a:srgbClr val="FF0000"/>
              </a:solidFill>
            </a:endParaRPr>
          </a:p>
        </p:txBody>
      </p:sp>
      <p:pic>
        <p:nvPicPr>
          <p:cNvPr id="61" name="Shape 61" descr="Afficher l'image d'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599" y="1247475"/>
            <a:ext cx="6235399" cy="389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data:image/jpeg;base64,/9j/4AAQSkZJRgABAQAAAQABAAD/2wCEAAkGBxITEhUQEBISEBAXEBAWFhcYFhUWFxgVFRUXFhUVGBYYHCkgGholGxUWITMhJSkrLi4uFx8zODMtNykuLi0BCgoKDg0OGxAQGy0lICUtLi0tLS0tLS0tLS8tLS0tLy0vLS0vLS0tLS0tLS0tLS0tLS0tLS0tLS8tLS0tLS0tLf/AABEIAMMBAgMBEQACEQEDEQH/xAAbAAEAAgMBAQAAAAAAAAAAAAAAAwQBAgUGB//EAEQQAAEDAgQEAgUIBwcFAQAAAAEAAhEDIQQSMUEFIlFhcYEGEzKRoRQVQlSSsdHwIzNSU2LB0gdyc3SCk7MkY6Ky4UP/xAAbAQEBAAMBAQEAAAAAAAAAAAAAAQIDBQQGB//EADYRAAICAQMDAQYFAgUFAAAAAAABAhEDBCExEkFRYQUTIoGR8BRCcaGxBjIzUsHh8RUjYpLR/9oADAMBAAIRAxEAPwD6ut54ggCAIAgCAIAgCAIAgCAIAgCAIAgCAICDEvgKojObw1lTmc54LC6pDYNv0hi89No39/E1covI0lunz5/4OtpIyUE29muPBeXlPUEAQBAEAQBAEAQBAEAQFtfSHACAIAgCAIAgCASgCAIAgCAIAgCAIAgCApY90BVGE3sR4FsU2dcjSfEiT8V87ll1Tk/VnfxR6YJeEiZazMIAgCAIAgCAIAgCAIAqC2vpDgBAEAQBAEBglAV62Ii2p7I2krYSbdIot4qCA6HhpaHBxa4NLSAQ4GIy3F+46rFTi3VhxmlbRapY0HdZ0YKSJvlAQtmPlIShaMjEBC2SCoEFmcyhTGdAZD0BnMgBKA5XFnSMv7RDftEN/msckumDl4RIx6pqPllxfOH0BhAEAQBAEAQBAEAQBAEAVBbX0hwAgCAIAgI6lQBCWUX42bMDnExAAMmdD4d9O6jnFK7L0ybpIsejbXnO6rTyPkZcw58jpcL7CCBECIMyV4M8+p7PY9eGPSuNzuFec3HCo8Co+tc2Hta0CG+sN81w+BcNEOaBMHmtYL0/iMiXJo/D474LQ4HS/wC5HTO779fisfxOTyX8Pj8fybt4LQE8hdIjmc90d2knlPcX7rF58j7mSwwXCK9TgLY5KlRrticrh5gAT5ELbHVTvc1vTQrYrVeGV2CQ+m8DUklh9xke8rdHVxfKNT00lwyPD08Q8AtYIMwS9kWMTykmPJZPU40YrBk9CdvC8QXQ59NrMpJIDnHNMBoEiRFybRYQdRrerXZGxabyznGpXZAqMBqQZaxweRAnQXiLzEaXuFujngzVLBkXG50KmGxDRmLA61wx0kdbECfKVhHUwboylgmltuU2cRJsGvLuga4u+yBK3uUV3RpSm9qf0NKQLqn6SGZHeyS2S+8WBNhBPiB0XP1moTh0R78s92k07U+ufbg6K5R1AgCAIAgCAIAgNK1ZrBL3Bo7mO6qTfBG0uTzNfj1aq2KLDQueY5XOInlsRDZGoM69r9fD7OjF3k39DjZ/aUpKsW3q/wDQlqcfrsZJw4quDbw/KXkC8DLAJ8YWMvZq3al+3+5nH2m9lKPzv/YuYfjzC/IQ/LDjnLSBqcrYiZyxJjXrqvLLRZenqr5HrjrsTl038+36Fz50pdXfYqf0qfg83+X+DP8AG4P838nXXaOSEAQBAYcgKdFjKlf1dRwyinOS/OSTrB0Aabb5j0Xn1E5RXwm3DGMuTvNaAABYAAAbADQLnnsMoAgKXE5Aa9pLYdzuBbysgkkh3tCYt530OcfBGbuxckCm31kySdGgDfNG826+CnT5Bn11Qa0xpbK+b9HSBA7iUpeQZmqdmMH+p8+XLA/MJsUiqYO7XfrHA8wJIzGQQdYEESG6CTur1EonZWMhr25SfZg5gbEwTAgwD27lSvBSGnW9Y5wa/KGOykCM2YTqTIA3iOk9EqkQq1mU6D2vzEuJ57iXMPrXAQ0BpOd7iBEnmidFkrkgdZaylfEVC6aTJzEQXQYYCNZ0zaQAZuDosku5DXF4WaZYwNBy5RNhlJGYSBIkDXrBUbbKtmc52HqMHOA613N00ucpu3wvHVaJYX+U9Ecy7kdN4cJGn5t4rS006ZuTTVo2UAQBAEAQGtWcpykA5TBNwDFiQquQzxuBc/FFtarBJa2A2crQQDyyAYOskAn4D6PBijhhUfmfNZ8ks+RuXC4PT4ThoA0WbZYwRYfw9p2UsvQiD5rHRWydCJhgApZl0nRUMwgCAIDBQHK4kCC1wc6nDhzN1aDyuIsfouKk1cXtZIupLejqejvEBWpZ2scxjaj6bczy9zhTOUucTeZB1JmJkggrmZYdMqZ74T6lZ1FrMwgKmKqDO1jnBrYzQSAXODhkF9pBNug2KyXFkLaxKEAQBAQ4vDNqNyPEiQdSCCDIIIuCDuqnQMYbCtZJEkmJJJJOWzZJ6BG7BDxJggVAP0jXNDCIkF5yRJBgc11Y+CMoPxVVhzPysdmkh1QNa9oiWMklsw5vS8iTBcc6TIdPAyW53RLznsZgEANGg0aB8VhLwVFlYlKhJqS0WpXBP0nDQwDo08wneLbFZcEN6mCpucXOaCTEzMGOrdDt7h0CxMrZWdwy5yvyt2BGYjtJOk7eQItGDxxbszWWSVEVXA5crnllRoe2W5PazSwC7iNXg+XmsoY0nsSWRyVMsVOGN+gSzWblw7WcbeUaqOEX2CySRyBiYLQ8NbmJA5ryJ1BA6RvcgLQ4U3XY9CndX3LAPRYGZrUYCC10FpBBnSCIM9oRNp2g0mqZ570cp5QGkQW2I6EWX0qkpRTR8z0uM2mj1dPRQ3o3QGIQGYQBAEAQBAEBVxjJCqMZcFf0Uw1RjTUcclHmABc4yJsQDAY0Em98xJMgALn6hrqpHswX02zv0cSxxIY4OIiYM6999CvPRvJVAQYtwylmXOXBwygxIi99h37jchZLyCWkCGgOOZwAk6SYuYUYNlAEAQBAEBV4k0FgzEhoq0XEgkQGVGuMkfR5b7RraVlHkjJTiGX5m2AJuLB2hPipTKVmMpk/on+qeJJaAB09uk4d23gHS91lv3IZGLLqT3wWlrXXvlPLOZpIBc2+ttCpVME9HCsaZa0B2VrZgTDRAHhbTRRtspMoAgIMZ7I/xKPwqNP8lURk6hSNlBgzQxozTmgAZp1nrqdeqtgrU+F0mjKG20FyC0bBpGn5mVKXgvU/JtR4expky82jNBjwAAA8USUeBKTlyeVqvHyqplpGjzXBI5iA0NeGgcoIbOpmdl1NOn0cnMzte843O9QNltCJVChAEAQBAEAQBAQYnRUjKWDfmaA5zXFhc0AfRAcYkSeaAL+4BcPVSfvGvU6+livdp+hYbUc0uc0AvLMrHHRtyXFwmT9Gw1jUarXjnGK3NmSDkyyOI1QbtpuHQFzSPO8/BZrNEweF9mQVKj3Oz5nNN4AghsiIBcPwWLzPsZLCq3LXDsSczmvfNqeWcoMnODoBM5R8Vsg3JWaskVF0jpLIwCAIAgCAICBuDpgyGwZBsSASDIkTBjadNll1MUZr0MxBkggOGgMtdEggg2sFE6BXwlFxpgCo/wBnKZ5iCOVxDjfNIO5E6WWTe/BC4xgAAAgAAADQAaBYFNkAQFZhzvDh7Dc0d3G2YdgMwnQ5vNZcIhZWJQgCAhxeLZSbnqPaxvUnU9ANz2F1lGLk6RJSUVbPJtreurOrBmQGABuQ2wc7uRFuw8T1MWN44UzmZMiyT6kdyiLLIyRIhQgCAIAgCAIAgIqwsqRnPwOrwf25A6AtH8w5cfXxrLflHU0MrxV4ZaXhPYEAQGrmZiGAAudIuAQBu4g/RHxsN1sxxcmYZJKKO7TZADZJgASTJMCJJ3K9R5DZQBAEAQEVTEMbZz2tPdwH3q0wZpVmuu1wd4eJH3g+5GqBDjXOMU2gmYLiHZYAcLT3gi2066Kx8kZZa0AQAABYAWAHgsSmUAQBAVsAOTxc61+WDGUSdojprFoCylyRFlYlCA4HH+PmkRToZalUi5mWsG0gauPTt4T6sGn95u+DzajUe72W7ODSwdSq7PWe6o7q46TqANGjsAF74xjBVFHPfXN3JndwmFDQjZtjGi6AoZmUAQBAEAQBAEAQGtTRAculaqehYZ8Q4R97lz/aKVRfc9ns9vqkuxbXKOmEBrUdAm2omTAA3JtoNVlFW6JJ0rOzhsO1ggC9pMXcdye69Z4udyZAEAQBAV3Oc85WktaCQXWkkGMrZ7yCSNrdRlsuSGOHNAZYAXfJH0ocRmJ1JOt+qS5CNsRhg4hw5XtMtcAJmIg9QRqPDSAVEykbsM9zg51QCMw5GlsgjSS47hp02jdW0QlovMljruAkHYjrGx6/kCPyikygCAhxbiGOLTBDXEHwE9D9x8CquQbNDWN2Y1rbydABJJP805YPI4n0tq1HFuGYGsmz3SXEdQzRs95tsDp74aNVc38jnz1rbqC+f+xUdhq9b9dVqPB1BJDfsDl+C9EccI8I0OWSfLL+C4UG7LNsRx0dalRAWJtSJgFChAEAQBAEAQBAEAQGlQ2QjOPh6BNd1aRlFMUwIEySHuM7D2bD9m+gXL9oZE5KHg6OghUXLydBc494QEeJ9h39x33FZQ/uRJcM9BUeACSQANSbAeZXsPEGOBEggg6EXHvUBlAEBVxReXNYyA0tcXG4IAcwcpG8Od8PPJVyQsU2BogaX6nUyTJ1MqWUrYQuaTSdEC9Mib0xAgz9JpMeGU9Yr33IW1iUICtmzVBAMMzAutEloOUXncHpbrpl2BZWIIMbVc2m5zcsgTzTEDXTeJjvCqVsEVXBEtLPW1Iyx9EyepJbMG9p3iyvV6Eo4PpVxcQcG6j6x72c/wCkLWtBPK4OaMxMiY5Ty63BPpwYXJ9aZ5tRnjH4Wrsq8G4fDRNzAva/ey6DZ4YRO7TogLE3JEgaoUygCAIAgCAIAgCAIAgCAgxLrKkZT4e6WTBHM7Xe+o6joei4OqbeWV+Ts6ZJYo0WF5zeEBq5mYhmYMDpGYgm9gG2IgmTc9I1IW3FFN7mvLJpbHXZhyTmqEPIiAAQ0EfSguMu79rRefVfg8hh+EuSx7qcuDiBlILhHUGJi4GvvlfkUamu9rgHhsEO9kPcSRF8oHKPfqL9VJ8Az617vYblA1zgib6CNLXk6SBBMgKS5BDh8LVBLi+nndEktLoj6IIymPujckuVbQLHry2BUbFwMwMtkmBINwSexA6qV4KQV8SxzmFj2PIqNsIcTm5CQQbQHOPkqkQvrAoQFOrNLM5ozUy7MW2BbmIzFtoIklxkjczssluQmw9fNYgseAMzTtMix0cLG4UaopE53rZa0j1YgOIvJ1cwEG1st+/XS8ENOMcTbh6ZqOu7RrZALnHYfeegBWWPG8kqRhlyLHHqZ5Hh+GdUe6tUu97szj36DsBAHYBdZJRXSjlK5ycpcs9HQpQFDekTqFBKAjdUCpLMCqEFkVXEgakD89FG0uSpN8GcPimvAc0hzSJBBkHwKELAKFMoAgCAIAgBQHP4jUtA1JAHiTAPhdYzn0RcvAjHrko+SRjQAANAAB4CwXzrd7s76VbIyoDDnga/m0/cCslFvgjaXJvhWZ3tEGAQ8mDHKQQAepMeQK244NO2ask01SO2tx5wgKuNDhFRty0PlpIaC0ibkgxBaLjvqso1wQstMgHsFiUygK1XBMc8PfmdAgNJOQd8uk9yslJpUSiysShAEBrUcACXae/W0RvOkKoFCnw9pa4tHqnPcTIBaQByi1olrbjusurclHQa2AANAAAsSnhOJYv5ViJH6qmXMp9Dfmf/AKiB5ALqafH7uF92crUZPeTrsju4KhAWxliqLoUMwgIMRVyiTZUjNMLw99TmqF1NmwiHHuZ9kdonwXky6mtofU3Y9Pe8/oUcRgatAvcTmo+sBaS+SA8hrWAEzb8yVnizqVJ8mOXC1bXBJTe72muc0wND00kaHU6rdPHGfKNUZyjwS0g4uc50S4gmBAmACfOFIQ6FRlKXU7LrVkDZAEAQBAEBpUKBnMptL35nRlaSAL+1Yhx8jpsfhzddnf8Aho92iwp/9x/ItrmHRCAw4dCQRcEWIOxBWUZOLtEkk1TOxg6uZjXHWL7cws74gr2HiJlAEBhzQQQQCCCCDcEHUEICnWe+nlGZpaajGguJzQ4gZTcSehmdJBuVkqZC6sShAEAQBAQYpjjlLcpLXh0EkA2IiQDGs6G4HiskDejVzTYtIdBBjWA7YkaOCjVAh4tTe6hVbTJFQ0agbGuYtIEd5WUGlJN8GM03Fpcni/R1ogeC7MjjYkepp6LWeoy5yA1FRAQYunmG+xsSDIMggi4MhKT2ZLa3RSwvEKlF73Pz1w4CxdoRuARAkdIFgtGTTKSSjtRnDUOLbluOKY3172hmYUmybiMzjaY2AFhPU9ldPh6FcuSZ8vW0o8F3DUrLeYJFgMUMjcIAgCAIAgCAhxBsqiM5j8U2lQNV2gDnRuczuUeJkBcLInmztR3tnYhJYcCctqW5Zw4MZi7PIBkWbEfRHTe8laH4N6JViUICbhjf0hyyBcv1gkgBoI0zRBnWGjYr04rrfg8+ar9TrrYaQgCAqFhNa/MwUyPowHOLSQREkkAHt5hZflIW1iUIAgCAIAgKoLmGCAWGobyc3O6QMsXgmNdFlyQtLEp4ytw1+HqOIaTQLpa4aAONmHpBMd7eC6mHPGcUnyczJglCTkuDs4epIW0JkOMeRGoBcMxAkhsEkgQZNgPNYyuvh5MlV78ENCoC4uZmDCBAJLjaZcZJgnoLCB3UxqSXxPcTcXL4UdBoWRCHEYRrgQ4Ag6gqijNPDAJZFEsNChkZQBAEAQBAEAQEdVtlSM87xDBMJy1TW9VAIDX1IlhENgGADJ6aCCF48+FqnhSvvx3PRizLdZnttXyLvC+I+uzfo30w0xzDXrBFum+65ebC8UqbOlhzLLHqS2Ly0m4IDp8LA9UyP2QT/eN3T3mZ7r2nifJaQgQHgvTv0zdSc7CYa1UAio8j2JAIDJ1dB10EiJOkcqO57L9k/iF73L/Z2Xnt8l+/6cnk/R30xxGFcZJxFIkZmvc4nuWuJs7xnQLFTfc6+s9j4cyvGlCXotn+q/8An7n0/BelWDqU21flFOmHGIqPaxzXX5XAmxsex2lZ+p8rk0efHkeNwdrwr287dvUzi/SvBU7OxNInIXQ057DYZJv0GpQQ0WonvHHJ/JnOr/2gYFrnMzvdlIGZrC5rpiS0jUCfgYlLXk9MfZGslHqUPq0n9HTIsD/aFhqtdlAMqNa8gCo7KGyQTBEyLw0dypaujPL7H1OLE8sq25S3f67KvXnZHr1TlFavVDgGteL1Ax2V1wRLi2xkG0dQCTsskqIR/JmCoA0RDS50GJMwwncn27+IOqtugbcU4jToUzUqExIAAu5zjo1o3KQg5y6UYzmoR6pHmcRxapiTABp0bctpd3cR5cuniuhi06hu92eDJqHk2jsjq4VkBbmRElWnKFaK+FwYYIbMdyTHh0HZRbB7u2XWhCmUAQBAEAQBAEAQBAEAIQFTF0QQqYtFPhdOGujQ1HH3ANPxaVxddLqzP02OtoYdOFeu5cXjPWEB5fjvpp6iWYR4fVFXna5hLBGZrwTa8tFgR16r0Qk0tz3aX2TLUPqmmo1s9t329a9a7HW4b/aJhKkCpnw7i8jmEtAiQ8vFgJt18rrZaZozextViul1Kvy7/KtnfyIvSz05p0WhuDqUa1Uvhxu9rGgXPKQHHaMyrdF0PsrJnbeROMatdrfZb9vWmfOvSHivyrEPxGQU82UZRezQGgk7mAFrk7Z9RoNI9LhWNyvv9ey9DmrE9gQoQBCEmHy5253OazM3M5t3ATctuOYbKrk1Z1J45KCTdOk+Pmfc+E46li2eupuz0sxa0XBBbYlw1zHvsR1K33tsfn2bBPDN48ipo6LaTQZDWghuUEATl6eHZSzWRYj26ZOgc6/8RbDQexk+eVVcMh4/0grGviizlNOiS1pG5cGGpJ6hwy9spXR0sOmHV5OZqp9eTp7I6uBwgAW5iMToNaoZmUBiEBlAEAQBAEAQBAEAQBAEAQEVfRUjOfgJ59I9Zbr7LdVxtd/jfQ6uh/wl8y0vEes5PpVxN2Hw7qjP1hLWMMSA5x1O1gHG+8dVlFWz1aPAs+aON8d/0W58oJm5uSZJ7nUrafYxSiklwipicbke1kSDGYz7Ic7Kwkd3GPIrOMLTZ5s2qWPJGFc8vxbpfV7fUiPEhmcwtgiqxov7Qc5rS4W2LtPDqr7vZP0NT1yU5Qa3Ukl6ptK/le6/TyZocQJylzA1jnPa0h03Zm9oZRFmnQlHj8MuPWSk49caUm0nd8XyqVbJ92a0uJy2chafWUmwT9GpGV+nQ6dQQq8dPn7RMeu6o300+qKr0lVP6PjymiWtinZnMpsDi1jXOl2X2pgCxvyn4LFRVW2bcmompuGOKfSk3brm6S2fh+CP5yBY+o1shraZF4kPaHeWqy93ukavxyeOeSK2STXraT+XIfxEh7mloEesiXQ45W5swBEEGNiYkd4LHtYlrXHI4OKVXy6bpXdVun6Ntd1zRnECXBoa0Wpm73A84mwDDPvCPHSv7/kR1kpZFBJfl5b7q9vhf8o9F6M4xtHF0atRxbTFVuc/w9T2BgnwWEHTL7Twe+001FXKtvOzvb1qz7rUqta0ucQ1oEkkgADqT0W2ndHwV9zj4n0iwzmuayqC4sfE06jmgwYLgG6Ttvst8dPkvdGl6jHW0kef4DgiAM0l25mZPWe+vmulexzox3bPTU2rE3o3QBAEAQBAEAQBAEAQBAEAQBAEBDiNFSM5lLF02AZ3BrnOJ7idM0ezAgSbWXDzKebJKUVaOvicMOOMZNJlqjiWOsx7HmJ5XA262K88oSjyqN8Zxlw7OJ6Y1WOw9TD+1Vc1pa0dWva4SdBput+DT5Mm8VsZY9di0ueEpvv+rrv+x89qcIxAv6vMJvDhIEawdb2svVLQ5Er2Z2cX9U6Kc1FqUV5aVfs2/wBjk4jh1N5cXsBcRBJHM2BoJu0rzdc47cUdeWl0+oTyNKXUtnzt/wCL7fLuKmBYYJEkVBUBk+0Iv4WFkU2vpRslpMUmm1xLq+f32NDwynEHMRD4GYwM85o95HmVfeSNf4HE1Ttrfvx1c19WZPDKX0Whns+xy3aczTAtMqe8l3K9Dg/LHp4424do2fgmm5L5y5ScxBLZJgx4nvdFNoylpYS3bd1Td8rw6/5D8Aw7ECGAtBIaQz2QR2RZGJaTE/RbbJ7OuNg7AMJk5ol7okwHPBDnAdTmPvKdbD0mNu3fLdXtbtN162/rfJluDAMtLm2aDBscogT5KdbfJY6aMZdUW1x38bIsLE9J7D0do1n0hTfUqOpFwcGFzi0aZbHwBjQHTquzpsShFSe7/j0Py72zq1qdVKOOKjGLrb81N/E68/xR63B8LAGi3tnOjjOpRoAKG1IsBQoQBAEAlAYLkBqagQlkbsQFRZr8pCULN21gUFkmdQpSGOqF9RtOjmDHhhJe1snIx9hGkPA8ipZaNvlFf9wP91v9KbikPlFf9wP91v8ASm4pD5RX/cD/AHW/0puKQ+UV/wBwP91v9KbikaVKtYiDhwQf+63+lNxSKNXD1Tb5O0Dp6xv9KyTowlFMqv4fU19QAevrQCPAwj+JU0YqHS7TojGFNPmqUC2nPM5pD8o/ac0CcvUiYmTaSF0Pd2+TrMwLC0EQQQCCLgg3BB3CtjoR47064Y1lMVgIcHsbP8JNw7+XeOq8msjFw6nyjv8A9N58uPVe5i/hldpvuu69f5XPCPGrlH6AEAQE1HC1H3YxzhOoiOh1K3Q0+SauK2OZqvbOi02R4suSpLtUnzv2VfuWfmbEfuydd27ee62fgsvj9zxr+pvZ7/M//V/e3f8AazLOC1yJ9WR4kA/ei0eVrguT+pfZ8JUpN+qi6/ehR4LXc7KWFmvMRy+Uaqw0eRyqWy8mGp/qTSY8HvMT65P8u6fz2dV877eS7h/Req6oGu/VRJcLT/CBMg91tjoanu7j97HPy/1Sp6VvHHpyt0lykv8ANdK/08+h9B4VgA0Cy6DZ8fCFHZY1Ym42QBAauegIH4oDdUxsgdxBvVKJ1ogqcWaNSAlE6yEcQc85aYzHfYC252n87la82aGJXI2Ycc8zqP17GpGIP0A3xeJ/8ZEec6266Hr8Kdbv79TctDmavZffoSt4eSOeo7N/Dljw5mknxXkn7QnfwpUeqHs+FfE22Pmsfvav/h/Sp/1DL4X38y/9PxeX9/I0rYepTGZjjUA1BHN3IjXwhbsOv6pVNV6mnNoOmNwbfoYHFB1HvXQ6o+UeH4/D+hf4b7eI/wAyP+CgojY+xdzKkMgoDKAIAgEIDUoCnjKxAIYHOqZXZQ32iYtEgjWLkEDdSUlFWwk26RzQ71INal+pPPUpbCbuqUv2TeSz2XG4ykkuvqLvZl/iWGztc0zcEW1vayphJHx/iGDdRqOovjMNO7dnDsf/AIuJlg4TcWfqPs3Vw1Wnjkh4p+U1yvvkio0i5wY3Un4blMWN5JqKL7Q1sdHp5Z5duF5b4X3wrfY9Pw/0Wa6M+Z3mR5WXUWjwpbqz4LJ/UftHJJuMlFeFFfy7d/M9bguDNaAAAB0AXovsjj9LbuW7Og3hzeilmXQbfN7eiWXoRkYAdEsdBKzCAbJZeknYyFDKjdAYLkBBWxACpi2cx+IfU/ViR+0bN9+/lK0ZdVjxbN2/CNmPT5cvCpeWbs4eCP0jnOPQEgDsIgnz+C5uTXZJP4dkdDHoccV8W7JBw6l+wD/el3/tK0vUZX+Z/U3rT4l+VfQlp4djQQ1jWg6gNAnxjVapTlJ23ZsjCMVSVG7GACGgNHQCB8FG2+TJKuDKgCAIAgMyqCDh/t4j/Mj/AIKK+jRwX2Ny88pJBls2EZTJBabmbgieyxxzcm01wXJFRSa7k9J62GCD64CCzSlig7Qg+BlBZYa5QptKAhrPhUjZzalao0kZiwPYx8CzsrpyguFxcOsOpudtKjDK+rxsZSlPH8JFxGn/ANNV6eqd9y3PgwgtztVGqFPOcewLKgNNzS+dgHE23GW4117rHK8fTWTgz0882LKsmC1Jd191X67HBw/Avk8PLSGvfl5nAuEBzhbQCJHW1+q06aeHqcMV+fv6no9p59XqVHJqWttkkl83t5q+a8JHrOGNEBepnghR1mgLE2mUBgoDKAygMEoCpicYG6mFaMWzn/OJfIpjPDSTBGnTxN4G8LVlzQxV1dzLFjnlvp7EWFD6rudjm0xqHAtzHZsHUbna0brzavVRUOnG934PRpNNKU+rJHZefJ1gFyDrhQBAEAQBAEAQBAFQRcP9vEf5kf8ABRX0aOC+xK6iJJ3Ov5/O6yoxZG9xA0IBzAHYluuhm3eOyxU0309w4tLqMuo0xR9eXOe6LNdlyiroAQACYdfwEryynklP3Z6FCEY9ZSw9RxJc4kkmSTqSvYoqKpHj6nJ2yyMXGWzgHNkEtcARbQkR9ILFTjJ0mbGpRVst0qkrIJlatWYXBpOZuaHgX0Elp6TYX2ctc26ajyZxW9y4IsQ81KrnwQDEA6wABeO8nzTDDohTMMsuudocWbGGq/4TvuWbLHk6Nd0ShGc7CXc5/cNHlckeZj/SuV7QyXNR8f6nS0EKg5+f9DPEcGKtMsJi4IMTBBkH+XgSvJhyvFNSR6c2JZYODOJg8U6k71dUZXD3ETZwO4P5uvoMeSOWPVE+fnCeGXTP/k7lLiLY1WVGSmjLuIt6pQ60aP4o0b/noo9lbKpW0kbUOItcAeoB96UOotDFDqlF6injeItaLkBKMXI1wVCQKlQS4mQHD2RNoB0O/W642r1DnNxT+FfudfSadQgpSW7LgaBoIkye56rxnsCgCAIAgCAIAgCAIAgCoK+DLg7Elrcx+Ui0x/8AhQ3X0fk4L7FmlmIuOuxFtrG4tsrG63JKr2Njh94v1i6pCB2BEzF/Dy/kPchGuwfhLRHvEjzG47KNWqC2dmeI13VcrSzIGnNrMmCIFha5+C0YcHu3bZtzZetUkSYamYXoNSJX0Z2QphlCNkFFbjrf+mq/4TvuWLMo8m/EqkAnxVtJWzBpvZGmHpZWhvQX7k3cfeSvnck3OTk+534QUIqK7EiwMiLE4VlQZajQ4TI6g9QRceSzhklB3F0YTxwyKpKyrT4PSB0eRsC90D4yfMleh63M1V/wedaHAnfT/JMOH0hMU23EG1vIaDQadFpefI6+J7G5YMav4VuMPw+kwy1l+pJdHhmJjyVnnyTVSdjHgx43cY0c9vAA0nJVe1pcTlgHKD9Fp2HSZheqHtCcY9NI8s/Z0JS6rf7G1bh72m1UhloJZmgzEGCI2vEazFpzj7RlW8V/Brn7Oje0mi9hMC1l5Ln/ALR27AbBeTPqZ5f7uPB7MGmhh/t58llec3hAEAQBAEAQBAEAQBAEAVBrW4Rh3Oc91Ck57iC5xY0kkANBJi5hoHgAvpKRwbZEOCYb6vR+w38FKRLZv8yYb6vR+w38FaRepj5kw31ej9hv4KUh1Mx8yYb6vR+w38EpBtmh4Jhvq9H7DfwVpEtm7eCYb6vR+w38EpFtm3zJhvq9H7DfwSkOpmPmTDfV6P2G/gnSh1Mz8yYb6vR+w38FKQ6mbYwXYP4/uBcPiAtGrdYXX3ubtKk8qMrhnYCAIAgCAIAgBCAiwo5f9dQeQe4AeEAKskSVQoQBAEAQBAEAQBAEAQBAZQH/2Q==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7" y="2629200"/>
            <a:ext cx="2683725" cy="20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53125" y="297475"/>
            <a:ext cx="19467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Historia</a:t>
            </a:r>
          </a:p>
        </p:txBody>
      </p:sp>
      <p:pic>
        <p:nvPicPr>
          <p:cNvPr id="68" name="Shape 68" descr="Afficher l'image d'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63075"/>
            <a:ext cx="4344575" cy="3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Afficher l'image d'orig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799" y="94925"/>
            <a:ext cx="4438275" cy="26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5525" y="1646875"/>
            <a:ext cx="1156500" cy="3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reconquista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7820575" y="2780075"/>
            <a:ext cx="1228500" cy="4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guerra civil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02692" y="589973"/>
            <a:ext cx="33384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LENGUAS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323" y="132486"/>
            <a:ext cx="4878523" cy="48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02700" y="1758500"/>
            <a:ext cx="2541600" cy="22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fr"/>
              <a:t>Castellano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/>
              <a:t>Arabe y Beréber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/>
              <a:t>Dialecto Andaluz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5361" y="199088"/>
            <a:ext cx="50430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SITIOS TURISTICOS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424" y="1158425"/>
            <a:ext cx="5802625" cy="38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Alhamambra de Grenada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1649"/>
            <a:ext cx="5099550" cy="32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601" y="-11"/>
            <a:ext cx="3545399" cy="265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674" y="2659050"/>
            <a:ext cx="2484450" cy="24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Ho</a:t>
            </a:r>
            <a:r>
              <a:rPr lang="es-ES_tradnl" dirty="0" smtClean="0">
                <a:solidFill>
                  <a:srgbClr val="FF0000"/>
                </a:solidFill>
              </a:rPr>
              <a:t>s</a:t>
            </a:r>
            <a:r>
              <a:rPr lang="fr" dirty="0" smtClean="0"/>
              <a:t>pital </a:t>
            </a:r>
            <a:r>
              <a:rPr lang="fr" dirty="0"/>
              <a:t>de las </a:t>
            </a:r>
            <a:r>
              <a:rPr lang="es-ES_tradnl" dirty="0"/>
              <a:t> </a:t>
            </a:r>
            <a:r>
              <a:rPr lang="es-ES_tradnl" dirty="0" smtClean="0"/>
              <a:t>“</a:t>
            </a:r>
            <a:r>
              <a:rPr lang="fr" dirty="0" smtClean="0"/>
              <a:t>cincas llagas</a:t>
            </a:r>
            <a:r>
              <a:rPr lang="fr-FR" dirty="0" smtClean="0"/>
              <a:t> »</a:t>
            </a:r>
            <a:endParaRPr lang="fr" dirty="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87" y="1162443"/>
            <a:ext cx="8652624" cy="38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Real Alcazar de Sevilla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822" y="0"/>
            <a:ext cx="4887174" cy="28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50869"/>
            <a:ext cx="4256824" cy="319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99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PERSONAJES FAMOSOS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</Words>
  <Application>Microsoft Macintosh PowerPoint</Application>
  <PresentationFormat>Presentación en pantalla (16:9)</PresentationFormat>
  <Paragraphs>24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simple-light-2</vt:lpstr>
      <vt:lpstr>ANDALUCIA</vt:lpstr>
      <vt:lpstr>Territorio</vt:lpstr>
      <vt:lpstr>Historia</vt:lpstr>
      <vt:lpstr>LENGUAS</vt:lpstr>
      <vt:lpstr>SITIOS TURISTICOS</vt:lpstr>
      <vt:lpstr>Alhamambra de Grenada</vt:lpstr>
      <vt:lpstr>Hospital de las  “cincas llagas »</vt:lpstr>
      <vt:lpstr>Real Alcazar de Sevilla</vt:lpstr>
      <vt:lpstr>PERSONAJES FAMOSOS</vt:lpstr>
      <vt:lpstr>Pablo Picasso</vt:lpstr>
      <vt:lpstr>Seneca</vt:lpstr>
      <vt:lpstr>COMIDA</vt:lpstr>
      <vt:lpstr>Gazpacho</vt:lpstr>
      <vt:lpstr>Pescado frito</vt:lpstr>
      <vt:lpstr>Tocino del cielo</vt:lpstr>
      <vt:lpstr>FIESTAS</vt:lpstr>
      <vt:lpstr>Cruz de Mayo</vt:lpstr>
      <vt:lpstr>Feria de Abril</vt:lpstr>
      <vt:lpstr>Carnavales de Cadiz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ANDALUCIA</dc:title>
  <cp:lastModifiedBy>Vic tor</cp:lastModifiedBy>
  <cp:revision>1</cp:revision>
  <dcterms:modified xsi:type="dcterms:W3CDTF">2017-04-30T18:59:17Z</dcterms:modified>
</cp:coreProperties>
</file>