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06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90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870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29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51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02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67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77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88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56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37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40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7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92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42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33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B6B48-86EA-4C99-8396-99436C9EA78B}" type="datetimeFigureOut">
              <a:rPr lang="fr-FR" smtClean="0"/>
              <a:t>30/4/17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AABFBF-ABEE-41E5-AFE3-624E1A8DAD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68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1088918"/>
            <a:ext cx="7766936" cy="1646302"/>
          </a:xfrm>
        </p:spPr>
        <p:txBody>
          <a:bodyPr/>
          <a:lstStyle/>
          <a:p>
            <a:pPr algn="ctr"/>
            <a:r>
              <a:rPr lang="es-ES" sz="11500" b="1" dirty="0" smtClean="0">
                <a:solidFill>
                  <a:schemeClr val="accent2">
                    <a:lumMod val="75000"/>
                  </a:schemeClr>
                </a:solidFill>
              </a:rPr>
              <a:t>Aragón</a:t>
            </a:r>
            <a:endParaRPr lang="es-ES" sz="1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28384" y="3462462"/>
            <a:ext cx="2164076" cy="1096899"/>
          </a:xfrm>
        </p:spPr>
        <p:txBody>
          <a:bodyPr>
            <a:normAutofit/>
          </a:bodyPr>
          <a:lstStyle/>
          <a:p>
            <a:r>
              <a:rPr lang="fr-FR" sz="1400" dirty="0" smtClean="0"/>
              <a:t>Mathilde </a:t>
            </a:r>
            <a:r>
              <a:rPr lang="fr-FR" sz="1400" dirty="0" err="1" smtClean="0"/>
              <a:t>Michoux</a:t>
            </a:r>
            <a:endParaRPr lang="fr-FR" sz="1400" dirty="0" smtClean="0"/>
          </a:p>
          <a:p>
            <a:r>
              <a:rPr lang="fr-FR" sz="1400" dirty="0" smtClean="0"/>
              <a:t>Loïc </a:t>
            </a:r>
            <a:r>
              <a:rPr lang="fr-FR" sz="1400" dirty="0" err="1" smtClean="0"/>
              <a:t>Reure</a:t>
            </a:r>
            <a:endParaRPr lang="fr-FR" sz="1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781" y="2735220"/>
            <a:ext cx="4831508" cy="36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1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u="sng" dirty="0" err="1" smtClean="0">
                <a:solidFill>
                  <a:schemeClr val="accent2">
                    <a:lumMod val="75000"/>
                  </a:schemeClr>
                </a:solidFill>
              </a:rPr>
              <a:t>Video</a:t>
            </a:r>
            <a:endParaRPr lang="fr-FR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https://youtu.be/MnR2KmNGBjQ</a:t>
            </a:r>
          </a:p>
        </p:txBody>
      </p:sp>
    </p:spTree>
    <p:extLst>
      <p:ext uri="{BB962C8B-B14F-4D97-AF65-F5344CB8AC3E}">
        <p14:creationId xmlns:p14="http://schemas.microsoft.com/office/powerpoint/2010/main" val="38964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u="sng" dirty="0">
                <a:solidFill>
                  <a:schemeClr val="accent2">
                    <a:lumMod val="75000"/>
                  </a:schemeClr>
                </a:solidFill>
              </a:rPr>
              <a:t>Geografía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01" y="1694671"/>
            <a:ext cx="3078915" cy="19722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251935"/>
            <a:ext cx="7430968" cy="203709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30825" y="2189602"/>
            <a:ext cx="4898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Capital : Zaragoza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47 719 km²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1 325 385 habitantes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effectLst/>
              </a:rPr>
              <a:t>33 </a:t>
            </a:r>
            <a:r>
              <a:rPr lang="fr-FR" dirty="0" err="1" smtClean="0">
                <a:effectLst/>
              </a:rPr>
              <a:t>millones</a:t>
            </a:r>
            <a:r>
              <a:rPr lang="fr-FR" dirty="0" smtClean="0">
                <a:effectLst/>
              </a:rPr>
              <a:t> </a:t>
            </a:r>
            <a:r>
              <a:rPr lang="fr-FR" dirty="0" smtClean="0">
                <a:effectLst/>
              </a:rPr>
              <a:t>de euros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Frontera con Francia en los </a:t>
            </a:r>
            <a:r>
              <a:rPr lang="fr-FR" dirty="0" err="1" smtClean="0"/>
              <a:t>Pirineos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882" y="1151835"/>
            <a:ext cx="2431120" cy="16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0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u="sng" dirty="0" smtClean="0">
                <a:solidFill>
                  <a:schemeClr val="accent2">
                    <a:lumMod val="75000"/>
                  </a:schemeClr>
                </a:solidFill>
              </a:rPr>
              <a:t>Política</a:t>
            </a:r>
            <a:endParaRPr lang="es-ES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76" y="1930400"/>
            <a:ext cx="4034624" cy="268302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93804" y="4764829"/>
            <a:ext cx="19407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fr-FR" sz="1200" dirty="0">
                <a:latin typeface="Arial" panose="020B0604020202020204" pitchFamily="34" charset="0"/>
              </a:rPr>
              <a:t>Real Casa de la Misericordia, sede del Gobierno de Aragón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442" y="1930400"/>
            <a:ext cx="4206648" cy="262915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939815" y="4764829"/>
            <a:ext cx="2621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Hemiclo</a:t>
            </a:r>
            <a:r>
              <a:rPr lang="es-ES" sz="1200" dirty="0" smtClean="0"/>
              <a:t> de las Cortes de Aragón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5188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3901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4400" u="sng" dirty="0" smtClean="0">
                <a:solidFill>
                  <a:schemeClr val="accent2">
                    <a:lumMod val="75000"/>
                  </a:schemeClr>
                </a:solidFill>
              </a:rPr>
              <a:t>Educación</a:t>
            </a:r>
            <a:endParaRPr lang="es-ES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6578"/>
          <a:stretch/>
        </p:blipFill>
        <p:spPr>
          <a:xfrm>
            <a:off x="317629" y="1772816"/>
            <a:ext cx="4810036" cy="16048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87865" y="3490686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/>
              <a:t>Universidad</a:t>
            </a:r>
            <a:r>
              <a:rPr lang="fr-FR" sz="1200" dirty="0" smtClean="0"/>
              <a:t> de Zaragoza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54" y="3767685"/>
            <a:ext cx="4194110" cy="279607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77463" y="6563758"/>
            <a:ext cx="1906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Universidad</a:t>
            </a:r>
            <a:r>
              <a:rPr lang="fr-FR" sz="1200" dirty="0" smtClean="0"/>
              <a:t> de San Jorge</a:t>
            </a:r>
            <a:endParaRPr lang="fr-FR" sz="1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30369" t="7589" r="30198" b="3987"/>
          <a:stretch/>
        </p:blipFill>
        <p:spPr>
          <a:xfrm>
            <a:off x="5981975" y="1772816"/>
            <a:ext cx="2782898" cy="39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8004" y="17067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4400" u="sng" dirty="0" smtClean="0">
                <a:solidFill>
                  <a:schemeClr val="accent2">
                    <a:lumMod val="75000"/>
                  </a:schemeClr>
                </a:solidFill>
              </a:rPr>
              <a:t>Sitios turísticos</a:t>
            </a:r>
            <a:endParaRPr lang="es-ES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700" y="1048723"/>
            <a:ext cx="3769143" cy="28303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24714" y="3912902"/>
            <a:ext cx="2149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Catedral del Pilar (Zaragoza)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9" y="1048723"/>
            <a:ext cx="4389188" cy="24689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3" y="3978987"/>
            <a:ext cx="3779294" cy="220227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34143" y="3617509"/>
            <a:ext cx="1587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Palacio </a:t>
            </a:r>
            <a:r>
              <a:rPr lang="fr-FR" sz="1100" dirty="0"/>
              <a:t>de la </a:t>
            </a:r>
            <a:r>
              <a:rPr lang="fr-FR" sz="1100" dirty="0" err="1" smtClean="0"/>
              <a:t>Aljafería</a:t>
            </a:r>
            <a:endParaRPr lang="fr-FR" sz="1100" dirty="0"/>
          </a:p>
        </p:txBody>
      </p:sp>
      <p:pic>
        <p:nvPicPr>
          <p:cNvPr id="1026" name="Picture 2" descr="Résultat de recherche d'images pour &quot;teatro romano de zaragoza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10" y="4500685"/>
            <a:ext cx="3619433" cy="168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864184" y="4189901"/>
            <a:ext cx="22701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Teatro romano de </a:t>
            </a:r>
            <a:r>
              <a:rPr lang="es-ES" sz="1100" dirty="0" err="1" smtClean="0"/>
              <a:t>Caesaraugusto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9324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u="sng" dirty="0" err="1" smtClean="0">
                <a:solidFill>
                  <a:schemeClr val="accent2">
                    <a:lumMod val="75000"/>
                  </a:schemeClr>
                </a:solidFill>
              </a:rPr>
              <a:t>Comida</a:t>
            </a:r>
            <a:endParaRPr lang="fr-FR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File:Pollo en pepitoria-2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 b="8343"/>
          <a:stretch/>
        </p:blipFill>
        <p:spPr bwMode="auto">
          <a:xfrm>
            <a:off x="677334" y="1576874"/>
            <a:ext cx="3464703" cy="20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07826" y="3681514"/>
            <a:ext cx="1403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Pollo</a:t>
            </a:r>
            <a:r>
              <a:rPr lang="fr-FR" sz="1200" dirty="0" smtClean="0"/>
              <a:t> </a:t>
            </a:r>
            <a:r>
              <a:rPr lang="fr-FR" sz="1200" dirty="0"/>
              <a:t>en </a:t>
            </a:r>
            <a:r>
              <a:rPr lang="fr-FR" sz="1200" dirty="0" err="1" smtClean="0"/>
              <a:t>pepitoria</a:t>
            </a:r>
            <a:endParaRPr lang="fr-FR" sz="12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888" y="1453361"/>
            <a:ext cx="2970871" cy="22281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67714" y="3683847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Crespillo</a:t>
            </a:r>
            <a:r>
              <a:rPr lang="fr-FR" sz="1200" dirty="0" smtClean="0"/>
              <a:t> de </a:t>
            </a:r>
            <a:r>
              <a:rPr lang="fr-FR" sz="1200" dirty="0" err="1" smtClean="0"/>
              <a:t>borraja</a:t>
            </a:r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383" y="3958513"/>
            <a:ext cx="3183879" cy="23879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16792" y="6346423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Migas de </a:t>
            </a:r>
            <a:r>
              <a:rPr lang="fr-FR" sz="1200" dirty="0" err="1" smtClean="0"/>
              <a:t>pastor</a:t>
            </a:r>
            <a:endParaRPr lang="fr-FR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69" y="3989131"/>
            <a:ext cx="3102231" cy="232667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72944" y="6346569"/>
            <a:ext cx="147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Salsa </a:t>
            </a:r>
            <a:r>
              <a:rPr lang="fr-FR" sz="1200" dirty="0" smtClean="0"/>
              <a:t>de </a:t>
            </a:r>
            <a:r>
              <a:rPr lang="fr-FR" sz="1200" dirty="0" err="1" smtClean="0"/>
              <a:t>chilindrón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6231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21771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4400" u="sng" dirty="0" smtClean="0">
                <a:solidFill>
                  <a:schemeClr val="accent2">
                    <a:lumMod val="75000"/>
                  </a:schemeClr>
                </a:solidFill>
              </a:rPr>
              <a:t>Fiestas</a:t>
            </a:r>
            <a:endParaRPr lang="fr-FR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Résultat de recherche d'images pour &quot;cipotegat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2" y="1921393"/>
            <a:ext cx="6521320" cy="29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47549" y="5032079"/>
            <a:ext cx="1801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Cipotegato</a:t>
            </a:r>
            <a:r>
              <a:rPr lang="fr-FR" sz="1200" dirty="0" smtClean="0"/>
              <a:t> en Tarazona</a:t>
            </a: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60" y="1806021"/>
            <a:ext cx="4996187" cy="3215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7414472" y="5150316"/>
            <a:ext cx="2149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Fiestas </a:t>
            </a:r>
            <a:r>
              <a:rPr lang="fr-FR" sz="1200" dirty="0" err="1" smtClean="0"/>
              <a:t>del</a:t>
            </a:r>
            <a:r>
              <a:rPr lang="fr-FR" sz="1200" dirty="0" smtClean="0"/>
              <a:t> Pilar en Zaragoza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5566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u="sng" dirty="0" smtClean="0">
                <a:solidFill>
                  <a:schemeClr val="accent2">
                    <a:lumMod val="75000"/>
                  </a:schemeClr>
                </a:solidFill>
              </a:rPr>
              <a:t>Personajes famosos</a:t>
            </a:r>
            <a:endParaRPr lang="es-ES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146041"/>
            <a:ext cx="3958917" cy="30351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76843" y="5252327"/>
            <a:ext cx="1959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Tres</a:t>
            </a:r>
            <a:r>
              <a:rPr lang="fr-FR" sz="1200" dirty="0" smtClean="0"/>
              <a:t> de mayo, Goya, 1814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359" y="1930400"/>
            <a:ext cx="4215643" cy="33219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56083" y="5377768"/>
            <a:ext cx="4220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El </a:t>
            </a:r>
            <a:r>
              <a:rPr lang="fr-FR" sz="1200" dirty="0" err="1" smtClean="0"/>
              <a:t>mercado</a:t>
            </a:r>
            <a:r>
              <a:rPr lang="fr-FR" sz="1200" dirty="0" smtClean="0"/>
              <a:t> central de </a:t>
            </a:r>
            <a:r>
              <a:rPr lang="fr-FR" sz="1200" dirty="0" err="1" smtClean="0"/>
              <a:t>Zaragosa</a:t>
            </a:r>
            <a:r>
              <a:rPr lang="fr-FR" sz="1200" dirty="0"/>
              <a:t>, </a:t>
            </a:r>
            <a:r>
              <a:rPr lang="fr-FR" sz="1200" dirty="0" smtClean="0"/>
              <a:t>Felix Navarro Perez, 1903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5614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 err="1" smtClean="0">
                <a:solidFill>
                  <a:schemeClr val="accent2">
                    <a:lumMod val="75000"/>
                  </a:schemeClr>
                </a:solidFill>
              </a:rPr>
              <a:t>Empresa</a:t>
            </a:r>
            <a:endParaRPr lang="fr-F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18" y="1573697"/>
            <a:ext cx="7613099" cy="43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100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103</Words>
  <Application>Microsoft Macintosh PowerPoint</Application>
  <PresentationFormat>Personalizado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Facette</vt:lpstr>
      <vt:lpstr>Aragón</vt:lpstr>
      <vt:lpstr>Geografía</vt:lpstr>
      <vt:lpstr>Política</vt:lpstr>
      <vt:lpstr>Educación</vt:lpstr>
      <vt:lpstr>Sitios turísticos</vt:lpstr>
      <vt:lpstr>Comida</vt:lpstr>
      <vt:lpstr>Fiestas</vt:lpstr>
      <vt:lpstr>Personajes famosos</vt:lpstr>
      <vt:lpstr>Empresa</vt:lpstr>
      <vt:lpstr>Video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Aragón</dc:title>
  <dc:creator>REURE Loïc</dc:creator>
  <cp:lastModifiedBy>Vic tor</cp:lastModifiedBy>
  <cp:revision>12</cp:revision>
  <dcterms:created xsi:type="dcterms:W3CDTF">2017-03-10T11:49:23Z</dcterms:created>
  <dcterms:modified xsi:type="dcterms:W3CDTF">2017-04-30T18:48:25Z</dcterms:modified>
</cp:coreProperties>
</file>