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-11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067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882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569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37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409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7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928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421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337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900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870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295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0515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025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167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2775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B6B48-86EA-4C99-8396-99436C9EA78B}" type="datetimeFigureOut">
              <a:rPr lang="fr-FR" smtClean="0"/>
              <a:t>30/4/17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5AABFBF-ABEE-41E5-AFE3-624E1A8DADA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684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07067" y="1088918"/>
            <a:ext cx="7766936" cy="1646302"/>
          </a:xfrm>
        </p:spPr>
        <p:txBody>
          <a:bodyPr/>
          <a:lstStyle/>
          <a:p>
            <a:pPr algn="ctr"/>
            <a:r>
              <a:rPr lang="es-ES" sz="11500" b="1" dirty="0" smtClean="0">
                <a:solidFill>
                  <a:schemeClr val="accent2">
                    <a:lumMod val="75000"/>
                  </a:schemeClr>
                </a:solidFill>
              </a:rPr>
              <a:t>Aragón</a:t>
            </a:r>
            <a:endParaRPr lang="es-ES" sz="115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828384" y="3462462"/>
            <a:ext cx="2164076" cy="1096899"/>
          </a:xfrm>
        </p:spPr>
        <p:txBody>
          <a:bodyPr>
            <a:normAutofit/>
          </a:bodyPr>
          <a:lstStyle/>
          <a:p>
            <a:r>
              <a:rPr lang="fr-FR" sz="1400" dirty="0" smtClean="0"/>
              <a:t>Mathilde </a:t>
            </a:r>
            <a:r>
              <a:rPr lang="fr-FR" sz="1400" dirty="0" err="1" smtClean="0"/>
              <a:t>Michoux</a:t>
            </a:r>
            <a:endParaRPr lang="fr-FR" sz="1400" dirty="0" smtClean="0"/>
          </a:p>
          <a:p>
            <a:r>
              <a:rPr lang="fr-FR" sz="1400" dirty="0" smtClean="0"/>
              <a:t>Loïc </a:t>
            </a:r>
            <a:r>
              <a:rPr lang="fr-FR" sz="1400" dirty="0" err="1" smtClean="0"/>
              <a:t>Reure</a:t>
            </a:r>
            <a:endParaRPr lang="fr-FR" sz="1400" dirty="0" smtClean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781" y="2735220"/>
            <a:ext cx="4831508" cy="364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11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u="sng" dirty="0">
                <a:solidFill>
                  <a:schemeClr val="accent2">
                    <a:lumMod val="75000"/>
                  </a:schemeClr>
                </a:solidFill>
              </a:rPr>
              <a:t>Geografía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901" y="1694671"/>
            <a:ext cx="3078915" cy="19722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4251935"/>
            <a:ext cx="7430968" cy="203709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030825" y="2189602"/>
            <a:ext cx="48985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Capital : Zaragoza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47 719 km²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1 325 385 habitantes</a:t>
            </a:r>
          </a:p>
          <a:p>
            <a:pPr marL="285750" indent="-285750">
              <a:buFontTx/>
              <a:buChar char="-"/>
            </a:pPr>
            <a:r>
              <a:rPr lang="fr-FR" dirty="0" smtClean="0">
                <a:effectLst/>
              </a:rPr>
              <a:t>33 </a:t>
            </a:r>
            <a:r>
              <a:rPr lang="fr-FR" dirty="0" err="1" smtClean="0">
                <a:effectLst/>
              </a:rPr>
              <a:t>millones</a:t>
            </a:r>
            <a:r>
              <a:rPr lang="fr-FR" dirty="0" smtClean="0">
                <a:effectLst/>
              </a:rPr>
              <a:t> </a:t>
            </a:r>
            <a:r>
              <a:rPr lang="fr-FR" dirty="0" smtClean="0">
                <a:effectLst/>
              </a:rPr>
              <a:t>de euros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Frontera con Francia en los </a:t>
            </a:r>
            <a:r>
              <a:rPr lang="fr-FR" dirty="0" err="1" smtClean="0"/>
              <a:t>Pirineos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882" y="1151835"/>
            <a:ext cx="2431120" cy="162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00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u="sng" dirty="0" smtClean="0">
                <a:solidFill>
                  <a:schemeClr val="accent2">
                    <a:lumMod val="75000"/>
                  </a:schemeClr>
                </a:solidFill>
              </a:rPr>
              <a:t>Política</a:t>
            </a:r>
            <a:endParaRPr lang="es-ES" sz="44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76" y="1930400"/>
            <a:ext cx="4034624" cy="2683025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493804" y="4764829"/>
            <a:ext cx="194076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fr-FR" sz="1200" dirty="0">
                <a:latin typeface="Arial" panose="020B0604020202020204" pitchFamily="34" charset="0"/>
              </a:rPr>
              <a:t>Real Casa de la Misericordia, sede del Gobierno de Aragón 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442" y="1930400"/>
            <a:ext cx="4206648" cy="262915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939815" y="4764829"/>
            <a:ext cx="26219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 smtClean="0"/>
              <a:t>Hemiclo</a:t>
            </a:r>
            <a:r>
              <a:rPr lang="es-ES" sz="1200" dirty="0" smtClean="0"/>
              <a:t> de las Cortes de Aragón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351880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339012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s-ES" sz="4400" u="sng" dirty="0" smtClean="0">
                <a:solidFill>
                  <a:schemeClr val="accent2">
                    <a:lumMod val="75000"/>
                  </a:schemeClr>
                </a:solidFill>
              </a:rPr>
              <a:t>Educación</a:t>
            </a:r>
            <a:endParaRPr lang="es-ES" sz="44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t="6578"/>
          <a:stretch/>
        </p:blipFill>
        <p:spPr>
          <a:xfrm>
            <a:off x="317629" y="1772816"/>
            <a:ext cx="4810036" cy="160486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787865" y="3490686"/>
            <a:ext cx="1864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err="1" smtClean="0"/>
              <a:t>Universidad</a:t>
            </a:r>
            <a:r>
              <a:rPr lang="fr-FR" sz="1200" dirty="0" smtClean="0"/>
              <a:t> de Zaragoza</a:t>
            </a:r>
            <a:endParaRPr lang="fr-FR" sz="12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554" y="3767685"/>
            <a:ext cx="4194110" cy="279607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077463" y="6563758"/>
            <a:ext cx="19062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/>
              <a:t>Universidad</a:t>
            </a:r>
            <a:r>
              <a:rPr lang="fr-FR" sz="1200" dirty="0" smtClean="0"/>
              <a:t> de San Jorge</a:t>
            </a:r>
            <a:endParaRPr lang="fr-FR" sz="12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/>
          <a:srcRect l="30369" t="7589" r="30198" b="3987"/>
          <a:stretch/>
        </p:blipFill>
        <p:spPr>
          <a:xfrm>
            <a:off x="5981975" y="1772816"/>
            <a:ext cx="2782898" cy="390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043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8004" y="17067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s-ES" sz="4400" u="sng" dirty="0" smtClean="0">
                <a:solidFill>
                  <a:schemeClr val="accent2">
                    <a:lumMod val="75000"/>
                  </a:schemeClr>
                </a:solidFill>
              </a:rPr>
              <a:t>Sitios turísticos</a:t>
            </a:r>
            <a:endParaRPr lang="es-ES" sz="44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700" y="1048723"/>
            <a:ext cx="3769143" cy="283039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924714" y="3912902"/>
            <a:ext cx="2149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Catedral del Pilar (Zaragoza)</a:t>
            </a:r>
            <a:endParaRPr lang="fr-FR" sz="12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39" y="1048723"/>
            <a:ext cx="4389188" cy="246891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43" y="3978987"/>
            <a:ext cx="3779294" cy="220227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534143" y="3617509"/>
            <a:ext cx="15872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Palacio </a:t>
            </a:r>
            <a:r>
              <a:rPr lang="fr-FR" sz="1100" dirty="0"/>
              <a:t>de la </a:t>
            </a:r>
            <a:r>
              <a:rPr lang="fr-FR" sz="1100" dirty="0" err="1" smtClean="0"/>
              <a:t>Aljafería</a:t>
            </a:r>
            <a:endParaRPr lang="fr-FR" sz="1100" dirty="0"/>
          </a:p>
        </p:txBody>
      </p:sp>
      <p:pic>
        <p:nvPicPr>
          <p:cNvPr id="1026" name="Picture 2" descr="Résultat de recherche d'images pour &quot;teatro romano de zaragoza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410" y="4500685"/>
            <a:ext cx="3619433" cy="168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5864184" y="4189901"/>
            <a:ext cx="22701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smtClean="0"/>
              <a:t>Teatro romano de </a:t>
            </a:r>
            <a:r>
              <a:rPr lang="es-ES" sz="1100" dirty="0" err="1" smtClean="0"/>
              <a:t>Caesaraugusto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293247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400" u="sng" dirty="0" err="1" smtClean="0">
                <a:solidFill>
                  <a:schemeClr val="accent2">
                    <a:lumMod val="75000"/>
                  </a:schemeClr>
                </a:solidFill>
              </a:rPr>
              <a:t>Comida</a:t>
            </a:r>
            <a:endParaRPr lang="fr-FR" sz="44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 descr="File:Pollo en pepitoria-20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7" b="8343"/>
          <a:stretch/>
        </p:blipFill>
        <p:spPr bwMode="auto">
          <a:xfrm>
            <a:off x="677334" y="1576874"/>
            <a:ext cx="3464703" cy="204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707826" y="3681514"/>
            <a:ext cx="14037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/>
              <a:t>Pollo</a:t>
            </a:r>
            <a:r>
              <a:rPr lang="fr-FR" sz="1200" dirty="0" smtClean="0"/>
              <a:t> </a:t>
            </a:r>
            <a:r>
              <a:rPr lang="fr-FR" sz="1200" dirty="0"/>
              <a:t>en </a:t>
            </a:r>
            <a:r>
              <a:rPr lang="fr-FR" sz="1200" dirty="0" err="1" smtClean="0"/>
              <a:t>pepitoria</a:t>
            </a:r>
            <a:endParaRPr lang="fr-FR" sz="1200" dirty="0" smtClean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5888" y="1453361"/>
            <a:ext cx="2970871" cy="222815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567714" y="3683847"/>
            <a:ext cx="1547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/>
              <a:t>Crespillo</a:t>
            </a:r>
            <a:r>
              <a:rPr lang="fr-FR" sz="1200" dirty="0" smtClean="0"/>
              <a:t> de </a:t>
            </a:r>
            <a:r>
              <a:rPr lang="fr-FR" sz="1200" dirty="0" err="1" smtClean="0"/>
              <a:t>borraja</a:t>
            </a:r>
            <a:endParaRPr lang="fr-FR" sz="12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9383" y="3958513"/>
            <a:ext cx="3183879" cy="238791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716792" y="6346423"/>
            <a:ext cx="1249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Migas de </a:t>
            </a:r>
            <a:r>
              <a:rPr lang="fr-FR" sz="1200" dirty="0" err="1" smtClean="0"/>
              <a:t>pastor</a:t>
            </a:r>
            <a:endParaRPr lang="fr-FR" sz="12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569" y="3989131"/>
            <a:ext cx="3102231" cy="2326674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672944" y="6346569"/>
            <a:ext cx="14734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Salsa </a:t>
            </a:r>
            <a:r>
              <a:rPr lang="fr-FR" sz="1200" dirty="0" smtClean="0"/>
              <a:t>de </a:t>
            </a:r>
            <a:r>
              <a:rPr lang="fr-FR" sz="1200" dirty="0" err="1" smtClean="0"/>
              <a:t>chilindrón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062319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217714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fr-FR" sz="4400" u="sng" dirty="0" smtClean="0">
                <a:solidFill>
                  <a:schemeClr val="accent2">
                    <a:lumMod val="75000"/>
                  </a:schemeClr>
                </a:solidFill>
              </a:rPr>
              <a:t>Fiestas</a:t>
            </a:r>
            <a:endParaRPr lang="fr-FR" sz="44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4" name="Picture 2" descr="Résultat de recherche d'images pour &quot;cipotegato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92" y="1921393"/>
            <a:ext cx="6521320" cy="298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547549" y="5032079"/>
            <a:ext cx="18010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/>
              <a:t>Cipotegato</a:t>
            </a:r>
            <a:r>
              <a:rPr lang="fr-FR" sz="1200" dirty="0" smtClean="0"/>
              <a:t> en Tarazona</a:t>
            </a:r>
            <a:endParaRPr lang="fr-FR" sz="12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660" y="1806021"/>
            <a:ext cx="4996187" cy="32152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ZoneTexte 5"/>
          <p:cNvSpPr txBox="1"/>
          <p:nvPr/>
        </p:nvSpPr>
        <p:spPr>
          <a:xfrm>
            <a:off x="7414472" y="5150316"/>
            <a:ext cx="2149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Fiestas </a:t>
            </a:r>
            <a:r>
              <a:rPr lang="fr-FR" sz="1200" dirty="0" err="1" smtClean="0"/>
              <a:t>del</a:t>
            </a:r>
            <a:r>
              <a:rPr lang="fr-FR" sz="1200" dirty="0" smtClean="0"/>
              <a:t> Pilar en Zaragoza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055668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400" u="sng" dirty="0" smtClean="0">
                <a:solidFill>
                  <a:schemeClr val="accent2">
                    <a:lumMod val="75000"/>
                  </a:schemeClr>
                </a:solidFill>
              </a:rPr>
              <a:t>Personajes famosos</a:t>
            </a:r>
            <a:endParaRPr lang="es-ES" sz="44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3" y="2146041"/>
            <a:ext cx="3958917" cy="303517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676843" y="5252327"/>
            <a:ext cx="19598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/>
              <a:t>Tres</a:t>
            </a:r>
            <a:r>
              <a:rPr lang="fr-FR" sz="1200" dirty="0" smtClean="0"/>
              <a:t> de mayo, Goya, 1814</a:t>
            </a:r>
            <a:endParaRPr lang="fr-FR" sz="12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359" y="1930400"/>
            <a:ext cx="4215643" cy="332192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056083" y="5377768"/>
            <a:ext cx="42201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El </a:t>
            </a:r>
            <a:r>
              <a:rPr lang="fr-FR" sz="1200" dirty="0" err="1" smtClean="0"/>
              <a:t>mercado</a:t>
            </a:r>
            <a:r>
              <a:rPr lang="fr-FR" sz="1200" dirty="0" smtClean="0"/>
              <a:t> central de </a:t>
            </a:r>
            <a:r>
              <a:rPr lang="fr-FR" sz="1200" dirty="0" err="1" smtClean="0"/>
              <a:t>Zaragosa</a:t>
            </a:r>
            <a:r>
              <a:rPr lang="fr-FR" sz="1200" dirty="0"/>
              <a:t>, </a:t>
            </a:r>
            <a:r>
              <a:rPr lang="fr-FR" sz="1200" dirty="0" smtClean="0"/>
              <a:t>Felix Navarro Perez, 1903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056142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400" dirty="0" err="1" smtClean="0">
                <a:solidFill>
                  <a:schemeClr val="accent2">
                    <a:lumMod val="75000"/>
                  </a:schemeClr>
                </a:solidFill>
              </a:rPr>
              <a:t>Empresa</a:t>
            </a:r>
            <a:endParaRPr lang="fr-FR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118" y="1573697"/>
            <a:ext cx="7613099" cy="434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10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400" u="sng" dirty="0" err="1" smtClean="0">
                <a:solidFill>
                  <a:schemeClr val="accent2">
                    <a:lumMod val="75000"/>
                  </a:schemeClr>
                </a:solidFill>
              </a:rPr>
              <a:t>Video</a:t>
            </a:r>
            <a:endParaRPr lang="fr-FR" sz="44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https://youtu.be/MnR2KmNGBjQ</a:t>
            </a:r>
          </a:p>
        </p:txBody>
      </p:sp>
    </p:spTree>
    <p:extLst>
      <p:ext uri="{BB962C8B-B14F-4D97-AF65-F5344CB8AC3E}">
        <p14:creationId xmlns:p14="http://schemas.microsoft.com/office/powerpoint/2010/main" val="3896454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75</TotalTime>
  <Words>103</Words>
  <Application>Microsoft Macintosh PowerPoint</Application>
  <PresentationFormat>Personalizado</PresentationFormat>
  <Paragraphs>33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Facette</vt:lpstr>
      <vt:lpstr>Aragón</vt:lpstr>
      <vt:lpstr>Geografía</vt:lpstr>
      <vt:lpstr>Política</vt:lpstr>
      <vt:lpstr>Educación</vt:lpstr>
      <vt:lpstr>Sitios turísticos</vt:lpstr>
      <vt:lpstr>Comida</vt:lpstr>
      <vt:lpstr>Fiestas</vt:lpstr>
      <vt:lpstr>Personajes famosos</vt:lpstr>
      <vt:lpstr>Empresa</vt:lpstr>
      <vt:lpstr>Video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Aragón</dc:title>
  <dc:creator>REURE Loïc</dc:creator>
  <cp:lastModifiedBy>Vic tor</cp:lastModifiedBy>
  <cp:revision>12</cp:revision>
  <dcterms:created xsi:type="dcterms:W3CDTF">2017-03-10T11:49:23Z</dcterms:created>
  <dcterms:modified xsi:type="dcterms:W3CDTF">2017-04-30T18:48:25Z</dcterms:modified>
</cp:coreProperties>
</file>