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3" d="100"/>
          <a:sy n="103" d="100"/>
        </p:scale>
        <p:origin x="13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5061-F61E-EC4B-A0B0-69362F0F3C7A}" type="datetimeFigureOut">
              <a:rPr lang="fr-FR" smtClean="0"/>
              <a:t>24/03/2017</a:t>
            </a:fld>
            <a:endParaRPr lang="fr-FR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727C63-EE6D-3E42-A605-D94EB3C03973}" type="slidenum">
              <a:rPr lang="fr-FR" smtClean="0"/>
              <a:t>‹N°›</a:t>
            </a:fld>
            <a:endParaRPr lang="fr-F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5061-F61E-EC4B-A0B0-69362F0F3C7A}" type="datetimeFigureOut">
              <a:rPr lang="fr-FR" smtClean="0"/>
              <a:t>24/03/2017</a:t>
            </a:fld>
            <a:endParaRPr lang="fr-FR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727C63-EE6D-3E42-A605-D94EB3C03973}" type="slidenum">
              <a:rPr lang="fr-FR" smtClean="0"/>
              <a:t>‹N°›</a:t>
            </a:fld>
            <a:endParaRPr lang="fr-FR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5061-F61E-EC4B-A0B0-69362F0F3C7A}" type="datetimeFigureOut">
              <a:rPr lang="fr-FR" smtClean="0"/>
              <a:t>24/03/2017</a:t>
            </a:fld>
            <a:endParaRPr lang="fr-FR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727C63-EE6D-3E42-A605-D94EB3C03973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5061-F61E-EC4B-A0B0-69362F0F3C7A}" type="datetimeFigureOut">
              <a:rPr lang="fr-FR" smtClean="0"/>
              <a:t>24/03/2017</a:t>
            </a:fld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727C63-EE6D-3E42-A605-D94EB3C03973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5061-F61E-EC4B-A0B0-69362F0F3C7A}" type="datetimeFigureOut">
              <a:rPr lang="fr-FR" smtClean="0"/>
              <a:t>24/03/2017</a:t>
            </a:fld>
            <a:endParaRPr lang="fr-FR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727C63-EE6D-3E42-A605-D94EB3C03973}" type="slidenum">
              <a:rPr lang="fr-FR" smtClean="0"/>
              <a:t>‹N°›</a:t>
            </a:fld>
            <a:endParaRPr lang="fr-FR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5061-F61E-EC4B-A0B0-69362F0F3C7A}" type="datetimeFigureOut">
              <a:rPr lang="fr-FR" smtClean="0"/>
              <a:t>24/03/2017</a:t>
            </a:fld>
            <a:endParaRPr lang="fr-F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727C63-EE6D-3E42-A605-D94EB3C03973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5061-F61E-EC4B-A0B0-69362F0F3C7A}" type="datetimeFigureOut">
              <a:rPr lang="fr-FR" smtClean="0"/>
              <a:t>24/03/2017</a:t>
            </a:fld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727C63-EE6D-3E42-A605-D94EB3C03973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5061-F61E-EC4B-A0B0-69362F0F3C7A}" type="datetimeFigureOut">
              <a:rPr lang="fr-FR" smtClean="0"/>
              <a:t>24/03/2017</a:t>
            </a:fld>
            <a:endParaRPr lang="fr-FR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727C63-EE6D-3E42-A605-D94EB3C03973}" type="slidenum">
              <a:rPr lang="fr-FR" smtClean="0"/>
              <a:t>‹N°›</a:t>
            </a:fld>
            <a:endParaRPr lang="fr-F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5061-F61E-EC4B-A0B0-69362F0F3C7A}" type="datetimeFigureOut">
              <a:rPr lang="fr-FR" smtClean="0"/>
              <a:t>24/03/2017</a:t>
            </a:fld>
            <a:endParaRPr lang="fr-FR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3727C63-EE6D-3E42-A605-D94EB3C03973}" type="slidenum">
              <a:rPr lang="fr-FR" smtClean="0"/>
              <a:t>‹N°›</a:t>
            </a:fld>
            <a:endParaRPr lang="fr-FR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5061-F61E-EC4B-A0B0-69362F0F3C7A}" type="datetimeFigureOut">
              <a:rPr lang="fr-FR" smtClean="0"/>
              <a:t>24/03/2017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7C63-EE6D-3E42-A605-D94EB3C0397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95061-F61E-EC4B-A0B0-69362F0F3C7A}" type="datetimeFigureOut">
              <a:rPr lang="fr-FR" smtClean="0"/>
              <a:t>24/03/2017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27C63-EE6D-3E42-A605-D94EB3C03973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FD595061-F61E-EC4B-A0B0-69362F0F3C7A}" type="datetimeFigureOut">
              <a:rPr lang="fr-FR" smtClean="0"/>
              <a:t>24/03/2017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63727C63-EE6D-3E42-A605-D94EB3C03973}" type="slidenum">
              <a:rPr lang="fr-FR" smtClean="0"/>
              <a:t>‹N°›</a:t>
            </a:fld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930384"/>
            <a:ext cx="7772400" cy="1470025"/>
          </a:xfrm>
        </p:spPr>
        <p:txBody>
          <a:bodyPr/>
          <a:lstStyle/>
          <a:p>
            <a:pPr algn="ctr"/>
            <a:r>
              <a:rPr lang="fr-FR" dirty="0" err="1" smtClean="0">
                <a:latin typeface="Apple Chancery"/>
                <a:cs typeface="Apple Chancery"/>
              </a:rPr>
              <a:t>Islas</a:t>
            </a:r>
            <a:r>
              <a:rPr lang="fr-FR" dirty="0" smtClean="0">
                <a:latin typeface="Apple Chancery"/>
                <a:cs typeface="Apple Chancery"/>
              </a:rPr>
              <a:t> </a:t>
            </a:r>
            <a:r>
              <a:rPr lang="fr-FR" dirty="0" err="1" smtClean="0">
                <a:latin typeface="Apple Chancery"/>
                <a:cs typeface="Apple Chancery"/>
              </a:rPr>
              <a:t>Canarias</a:t>
            </a:r>
            <a:endParaRPr lang="fr-FR" dirty="0">
              <a:latin typeface="Apple Chancery"/>
              <a:cs typeface="Apple Chancery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Image 3" descr="canari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122" y="2477099"/>
            <a:ext cx="5756147" cy="4087709"/>
          </a:xfrm>
          <a:prstGeom prst="rect">
            <a:avLst/>
          </a:prstGeom>
        </p:spPr>
      </p:pic>
      <p:pic>
        <p:nvPicPr>
          <p:cNvPr id="6" name="Image 5" descr="Flag_of_the_Canary_Islands.sv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86" y="159634"/>
            <a:ext cx="2049948" cy="1366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866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961515" y="5461500"/>
            <a:ext cx="3614676" cy="1186922"/>
          </a:xfrm>
        </p:spPr>
        <p:txBody>
          <a:bodyPr/>
          <a:lstStyle/>
          <a:p>
            <a:r>
              <a:rPr lang="fr-FR" sz="1600" dirty="0" smtClean="0"/>
              <a:t>- un </a:t>
            </a:r>
            <a:r>
              <a:rPr lang="fr-FR" sz="1600" dirty="0"/>
              <a:t>archipiélago </a:t>
            </a:r>
            <a:r>
              <a:rPr lang="fr-FR" sz="1600" dirty="0" err="1"/>
              <a:t>del</a:t>
            </a:r>
            <a:r>
              <a:rPr lang="fr-FR" sz="1600" dirty="0"/>
              <a:t> </a:t>
            </a:r>
            <a:r>
              <a:rPr lang="fr-FR" sz="1600" dirty="0" err="1"/>
              <a:t>océano</a:t>
            </a:r>
            <a:r>
              <a:rPr lang="fr-FR" sz="1600" dirty="0"/>
              <a:t> </a:t>
            </a:r>
            <a:r>
              <a:rPr lang="fr-FR" sz="1600" dirty="0" err="1" smtClean="0"/>
              <a:t>Atlántico</a:t>
            </a:r>
            <a:r>
              <a:rPr lang="fr-FR" sz="1600" dirty="0" smtClean="0"/>
              <a:t/>
            </a:r>
            <a:br>
              <a:rPr lang="fr-FR" sz="1600" dirty="0" smtClean="0"/>
            </a:br>
            <a:r>
              <a:rPr lang="fr-FR" sz="1600" dirty="0" smtClean="0"/>
              <a:t>-  Al </a:t>
            </a:r>
            <a:r>
              <a:rPr lang="fr-FR" sz="1600" dirty="0" err="1" smtClean="0"/>
              <a:t>norte</a:t>
            </a:r>
            <a:r>
              <a:rPr lang="fr-FR" sz="1600" dirty="0" smtClean="0"/>
              <a:t> de </a:t>
            </a:r>
            <a:r>
              <a:rPr lang="fr-FR" sz="1600" dirty="0" err="1" smtClean="0"/>
              <a:t>Africa</a:t>
            </a:r>
            <a:r>
              <a:rPr lang="fr-FR" sz="1600" dirty="0" smtClean="0"/>
              <a:t/>
            </a:r>
            <a:br>
              <a:rPr lang="fr-FR" sz="1600" dirty="0" smtClean="0"/>
            </a:br>
            <a:r>
              <a:rPr lang="fr-FR" sz="1600" dirty="0" smtClean="0"/>
              <a:t>- 2 </a:t>
            </a:r>
            <a:r>
              <a:rPr lang="fr-FR" sz="1600" dirty="0" err="1" smtClean="0"/>
              <a:t>milliones</a:t>
            </a:r>
            <a:r>
              <a:rPr lang="fr-FR" sz="1600" dirty="0" smtClean="0"/>
              <a:t> de habitantes</a:t>
            </a:r>
            <a:br>
              <a:rPr lang="fr-FR" sz="1600" dirty="0" smtClean="0"/>
            </a:br>
            <a:r>
              <a:rPr lang="fr-FR" sz="1600" dirty="0" smtClean="0"/>
              <a:t>- 7500 km</a:t>
            </a:r>
            <a:r>
              <a:rPr lang="fr-FR" sz="1600" baseline="30000" dirty="0" smtClean="0"/>
              <a:t>2</a:t>
            </a:r>
            <a:r>
              <a:rPr lang="fr-FR" sz="1600" dirty="0"/>
              <a:t/>
            </a:r>
            <a:br>
              <a:rPr lang="fr-FR" sz="1600" dirty="0"/>
            </a:br>
            <a:r>
              <a:rPr lang="fr-FR" sz="1400" dirty="0" smtClean="0"/>
              <a:t/>
            </a:r>
            <a:br>
              <a:rPr lang="fr-FR" sz="1400" dirty="0" smtClean="0"/>
            </a:br>
            <a:r>
              <a:rPr lang="fr-FR" sz="1400" dirty="0"/>
              <a:t/>
            </a:r>
            <a:br>
              <a:rPr lang="fr-FR" sz="1400" dirty="0"/>
            </a:br>
            <a:r>
              <a:rPr lang="fr-FR" sz="1400" dirty="0" smtClean="0"/>
              <a:t/>
            </a:r>
            <a:br>
              <a:rPr lang="fr-FR" sz="1400" dirty="0" smtClean="0"/>
            </a:br>
            <a:endParaRPr lang="fr-FR" sz="1400" dirty="0"/>
          </a:p>
        </p:txBody>
      </p:sp>
      <p:pic>
        <p:nvPicPr>
          <p:cNvPr id="12" name="Espace réservé du contenu 11" descr="canarias-map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8" b="6098"/>
          <a:stretch>
            <a:fillRect/>
          </a:stretch>
        </p:blipFill>
        <p:spPr>
          <a:xfrm>
            <a:off x="1286953" y="0"/>
            <a:ext cx="6096000" cy="3657599"/>
          </a:xfrm>
        </p:spPr>
      </p:pic>
      <p:pic>
        <p:nvPicPr>
          <p:cNvPr id="13" name="Image 12" descr="localizaci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4" y="4444923"/>
            <a:ext cx="2793144" cy="235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15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07891" y="149403"/>
            <a:ext cx="3892538" cy="1900735"/>
          </a:xfrm>
        </p:spPr>
        <p:txBody>
          <a:bodyPr>
            <a:normAutofit/>
          </a:bodyPr>
          <a:lstStyle/>
          <a:p>
            <a:pPr marL="18288" indent="0">
              <a:buNone/>
            </a:pPr>
            <a:r>
              <a:rPr lang="fr-FR" sz="2800" dirty="0" err="1" smtClean="0"/>
              <a:t>Personajes</a:t>
            </a:r>
            <a:r>
              <a:rPr lang="fr-FR" sz="2800" dirty="0" smtClean="0"/>
              <a:t> </a:t>
            </a:r>
            <a:r>
              <a:rPr lang="fr-FR" sz="2800" dirty="0" err="1" smtClean="0"/>
              <a:t>famosos</a:t>
            </a:r>
            <a:endParaRPr lang="fr-FR" sz="2800" dirty="0"/>
          </a:p>
        </p:txBody>
      </p:sp>
      <p:pic>
        <p:nvPicPr>
          <p:cNvPr id="4" name="Image 3" descr="resize.asp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330" y="562946"/>
            <a:ext cx="1192953" cy="1661495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48620" y="1680806"/>
            <a:ext cx="362730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-</a:t>
            </a:r>
            <a:r>
              <a:rPr lang="fr-FR" dirty="0" err="1" smtClean="0"/>
              <a:t>Cesar</a:t>
            </a:r>
            <a:r>
              <a:rPr lang="fr-FR" dirty="0" smtClean="0"/>
              <a:t> Manrique</a:t>
            </a:r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-</a:t>
            </a:r>
            <a:r>
              <a:rPr lang="es-ES" dirty="0" smtClean="0"/>
              <a:t>Victoria Sánchez</a:t>
            </a:r>
          </a:p>
          <a:p>
            <a:endParaRPr lang="es-ES" dirty="0" smtClean="0"/>
          </a:p>
          <a:p>
            <a:endParaRPr lang="es-ES" dirty="0" smtClean="0"/>
          </a:p>
          <a:p>
            <a:endParaRPr lang="fr-FR" dirty="0"/>
          </a:p>
        </p:txBody>
      </p:sp>
      <p:pic>
        <p:nvPicPr>
          <p:cNvPr id="6" name="Image 5" descr="Victoria_Sánche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330" y="2289805"/>
            <a:ext cx="1197462" cy="1619567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348620" y="3386152"/>
            <a:ext cx="35027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err="1" smtClean="0"/>
              <a:t>Sitios</a:t>
            </a:r>
            <a:r>
              <a:rPr lang="fr-FR" sz="2800" dirty="0" smtClean="0"/>
              <a:t> </a:t>
            </a:r>
            <a:r>
              <a:rPr lang="fr-FR" sz="2800" dirty="0" err="1" smtClean="0"/>
              <a:t>turisticos</a:t>
            </a:r>
            <a:endParaRPr lang="fr-FR" sz="2800" dirty="0"/>
          </a:p>
        </p:txBody>
      </p:sp>
      <p:sp>
        <p:nvSpPr>
          <p:cNvPr id="8" name="ZoneTexte 7"/>
          <p:cNvSpPr txBox="1"/>
          <p:nvPr/>
        </p:nvSpPr>
        <p:spPr>
          <a:xfrm>
            <a:off x="655736" y="5162694"/>
            <a:ext cx="2672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-</a:t>
            </a:r>
            <a:r>
              <a:rPr lang="fr-FR" dirty="0" err="1" smtClean="0"/>
              <a:t>Teide</a:t>
            </a:r>
            <a:endParaRPr lang="fr-FR" dirty="0" smtClean="0"/>
          </a:p>
          <a:p>
            <a:endParaRPr lang="fr-FR" dirty="0"/>
          </a:p>
        </p:txBody>
      </p:sp>
      <p:pic>
        <p:nvPicPr>
          <p:cNvPr id="9" name="Image 8" descr="420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538" y="4281798"/>
            <a:ext cx="4445490" cy="177819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535498" y="3244334"/>
            <a:ext cx="2073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Je suce des queues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8500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66784" y="1020918"/>
            <a:ext cx="6096000" cy="1676631"/>
          </a:xfrm>
        </p:spPr>
        <p:txBody>
          <a:bodyPr>
            <a:normAutofit/>
          </a:bodyPr>
          <a:lstStyle/>
          <a:p>
            <a:pPr marL="18288" indent="0">
              <a:buNone/>
            </a:pPr>
            <a:r>
              <a:rPr lang="fr-FR" sz="1800" dirty="0" smtClean="0"/>
              <a:t>- El parque </a:t>
            </a:r>
            <a:r>
              <a:rPr lang="fr-FR" sz="1800" dirty="0" err="1" smtClean="0"/>
              <a:t>nacional</a:t>
            </a:r>
            <a:r>
              <a:rPr lang="fr-FR" sz="1800" dirty="0" smtClean="0"/>
              <a:t> de </a:t>
            </a:r>
            <a:r>
              <a:rPr lang="fr-FR" sz="1800" dirty="0" err="1" smtClean="0"/>
              <a:t>Timanfaya</a:t>
            </a:r>
            <a:endParaRPr lang="fr-FR" sz="1800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6784" y="3764579"/>
            <a:ext cx="1696299" cy="914400"/>
          </a:xfrm>
        </p:spPr>
        <p:txBody>
          <a:bodyPr/>
          <a:lstStyle/>
          <a:p>
            <a:r>
              <a:rPr lang="fr-FR" sz="1800" dirty="0" smtClean="0"/>
              <a:t>- </a:t>
            </a:r>
            <a:r>
              <a:rPr lang="fr-FR" sz="1800" dirty="0" err="1" smtClean="0"/>
              <a:t>Loro</a:t>
            </a:r>
            <a:r>
              <a:rPr lang="fr-FR" sz="1800" dirty="0" smtClean="0"/>
              <a:t> parque</a:t>
            </a:r>
            <a:endParaRPr lang="fr-FR" sz="1800" dirty="0"/>
          </a:p>
        </p:txBody>
      </p:sp>
      <p:pic>
        <p:nvPicPr>
          <p:cNvPr id="4" name="Image 3" descr="231px-Lanzarote_Timanfaya_Geysi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339" y="1305679"/>
            <a:ext cx="2933700" cy="1955800"/>
          </a:xfrm>
          <a:prstGeom prst="rect">
            <a:avLst/>
          </a:prstGeom>
        </p:spPr>
      </p:pic>
      <p:pic>
        <p:nvPicPr>
          <p:cNvPr id="5" name="Image 4" descr="800px-Kronenkraniche_loroparqu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013" y="4193105"/>
            <a:ext cx="1564326" cy="2086420"/>
          </a:xfrm>
          <a:prstGeom prst="rect">
            <a:avLst/>
          </a:prstGeom>
        </p:spPr>
      </p:pic>
      <p:pic>
        <p:nvPicPr>
          <p:cNvPr id="6" name="Image 5" descr="1280px-Orcas_at_Loro_Parque_08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473" y="4379444"/>
            <a:ext cx="2411705" cy="180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28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676159" y="2085394"/>
            <a:ext cx="7786706" cy="648475"/>
          </a:xfrm>
        </p:spPr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FR" dirty="0" err="1" smtClean="0"/>
              <a:t>Era</a:t>
            </a:r>
            <a:r>
              <a:rPr lang="fr-FR" dirty="0" smtClean="0"/>
              <a:t> </a:t>
            </a:r>
            <a:r>
              <a:rPr lang="fr-FR" dirty="0" err="1" smtClean="0"/>
              <a:t>antigua</a:t>
            </a:r>
            <a:r>
              <a:rPr lang="fr-FR" dirty="0" smtClean="0"/>
              <a:t>  : los </a:t>
            </a:r>
            <a:r>
              <a:rPr lang="fr-FR" dirty="0" err="1" smtClean="0"/>
              <a:t>griegos</a:t>
            </a:r>
            <a:r>
              <a:rPr lang="fr-FR" dirty="0" smtClean="0"/>
              <a:t>, los </a:t>
            </a:r>
            <a:r>
              <a:rPr lang="fr-FR" dirty="0" err="1" smtClean="0"/>
              <a:t>fenicios</a:t>
            </a:r>
            <a:endParaRPr lang="fr-FR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fr-FR" dirty="0" smtClean="0"/>
              <a:t>El </a:t>
            </a:r>
            <a:r>
              <a:rPr lang="fr-FR" dirty="0" err="1" smtClean="0"/>
              <a:t>siglo</a:t>
            </a:r>
            <a:r>
              <a:rPr lang="fr-FR" dirty="0" smtClean="0"/>
              <a:t> XV : los </a:t>
            </a:r>
            <a:r>
              <a:rPr lang="fr-FR" dirty="0" err="1" smtClean="0"/>
              <a:t>guanches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777240" y="668694"/>
            <a:ext cx="7543800" cy="914400"/>
          </a:xfrm>
        </p:spPr>
        <p:txBody>
          <a:bodyPr/>
          <a:lstStyle/>
          <a:p>
            <a:r>
              <a:rPr lang="fr-FR" dirty="0" smtClean="0"/>
              <a:t>La historia de las </a:t>
            </a:r>
            <a:r>
              <a:rPr lang="fr-FR" dirty="0" err="1" smtClean="0"/>
              <a:t>islas</a:t>
            </a:r>
            <a:r>
              <a:rPr lang="fr-FR" dirty="0" smtClean="0"/>
              <a:t>  </a:t>
            </a:r>
            <a:r>
              <a:rPr lang="fr-FR" dirty="0" err="1" smtClean="0"/>
              <a:t>canarias</a:t>
            </a:r>
            <a:endParaRPr lang="fr-FR" dirty="0"/>
          </a:p>
        </p:txBody>
      </p:sp>
      <p:pic>
        <p:nvPicPr>
          <p:cNvPr id="1026" name="Picture 2" descr="Résultat de recherche d'images pour &quot;jean de bethencourt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2873" y="2181808"/>
            <a:ext cx="2150156" cy="315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5752873" y="5434508"/>
            <a:ext cx="2369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Jean de </a:t>
            </a:r>
            <a:r>
              <a:rPr lang="fr-FR" dirty="0" err="1" smtClean="0"/>
              <a:t>Bethencourt</a:t>
            </a:r>
            <a:endParaRPr lang="fr-FR" dirty="0"/>
          </a:p>
        </p:txBody>
      </p:sp>
      <p:pic>
        <p:nvPicPr>
          <p:cNvPr id="1028" name="Picture 4" descr="Résultat de recherche d'images pour &quot;los guanches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12" y="3040321"/>
            <a:ext cx="4991327" cy="2578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69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562636" y="-40433"/>
            <a:ext cx="7543800" cy="914400"/>
          </a:xfrm>
        </p:spPr>
        <p:txBody>
          <a:bodyPr/>
          <a:lstStyle/>
          <a:p>
            <a:r>
              <a:rPr lang="fr-FR" dirty="0" smtClean="0"/>
              <a:t>Los </a:t>
            </a:r>
            <a:r>
              <a:rPr lang="fr-FR" dirty="0" err="1" smtClean="0"/>
              <a:t>platos</a:t>
            </a:r>
            <a:r>
              <a:rPr lang="fr-FR" dirty="0" smtClean="0"/>
              <a:t> </a:t>
            </a:r>
            <a:r>
              <a:rPr lang="fr-FR" dirty="0" err="1" smtClean="0"/>
              <a:t>typicos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3243943" y="1163757"/>
            <a:ext cx="6096000" cy="1220215"/>
          </a:xfrm>
        </p:spPr>
        <p:txBody>
          <a:bodyPr/>
          <a:lstStyle/>
          <a:p>
            <a:pPr marL="18288" indent="0">
              <a:buNone/>
            </a:pPr>
            <a:r>
              <a:rPr lang="fr-FR" dirty="0" smtClean="0"/>
              <a:t>Papas </a:t>
            </a:r>
            <a:r>
              <a:rPr lang="fr-FR" dirty="0" err="1" smtClean="0"/>
              <a:t>arrugadas</a:t>
            </a:r>
            <a:endParaRPr lang="fr-FR" dirty="0"/>
          </a:p>
        </p:txBody>
      </p:sp>
      <p:pic>
        <p:nvPicPr>
          <p:cNvPr id="2052" name="Picture 4" descr="Tenerife en torno a la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6" y="1163757"/>
            <a:ext cx="2967070" cy="1978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ésultat de recherche d'images pour &quot;la miel de la palma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92" y="4996619"/>
            <a:ext cx="2967071" cy="1780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3243943" y="5536069"/>
            <a:ext cx="2556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La miel de la palma</a:t>
            </a:r>
            <a:endParaRPr lang="fr-FR" dirty="0"/>
          </a:p>
        </p:txBody>
      </p:sp>
      <p:pic>
        <p:nvPicPr>
          <p:cNvPr id="2056" name="Picture 8" descr="Résultat de recherche d'images pour &quot;frangollo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746" y="1773864"/>
            <a:ext cx="2419674" cy="3222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5069633" y="2957137"/>
            <a:ext cx="1222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Frangollo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3508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3442996" y="1942525"/>
            <a:ext cx="3026229" cy="1068355"/>
          </a:xfrm>
        </p:spPr>
        <p:txBody>
          <a:bodyPr/>
          <a:lstStyle/>
          <a:p>
            <a:pPr marL="18288" indent="0">
              <a:buNone/>
            </a:pPr>
            <a:r>
              <a:rPr lang="fr-FR" dirty="0" smtClean="0"/>
              <a:t>Los </a:t>
            </a:r>
            <a:r>
              <a:rPr lang="fr-FR" dirty="0" err="1" smtClean="0"/>
              <a:t>carnavales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982514" y="118188"/>
            <a:ext cx="7543800" cy="914400"/>
          </a:xfrm>
        </p:spPr>
        <p:txBody>
          <a:bodyPr/>
          <a:lstStyle/>
          <a:p>
            <a:r>
              <a:rPr lang="fr-FR" dirty="0" smtClean="0"/>
              <a:t>Las fiestas </a:t>
            </a:r>
            <a:r>
              <a:rPr lang="fr-FR" dirty="0" err="1" smtClean="0"/>
              <a:t>tradicionales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3074" name="Picture 2" descr="Diez fiestas populares que no debes perderte en Canari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9" y="1529152"/>
            <a:ext cx="3371397" cy="1895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iez fiestas populares que no debes perderte en Canari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742" y="2950458"/>
            <a:ext cx="3653728" cy="205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3930177" y="3349691"/>
            <a:ext cx="1648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La Vara </a:t>
            </a:r>
            <a:r>
              <a:rPr lang="fr-FR" dirty="0" err="1" smtClean="0"/>
              <a:t>del</a:t>
            </a:r>
            <a:r>
              <a:rPr lang="fr-FR" dirty="0" smtClean="0"/>
              <a:t> </a:t>
            </a:r>
            <a:r>
              <a:rPr lang="fr-FR" dirty="0" err="1" smtClean="0"/>
              <a:t>Pescao</a:t>
            </a:r>
            <a:endParaRPr lang="fr-FR" dirty="0"/>
          </a:p>
        </p:txBody>
      </p:sp>
      <p:pic>
        <p:nvPicPr>
          <p:cNvPr id="3078" name="Picture 6" descr="Diez fiestas populares que no debes perderte en Canaria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9" y="4710016"/>
            <a:ext cx="3632654" cy="2041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3930177" y="4861249"/>
            <a:ext cx="12203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Danza</a:t>
            </a:r>
            <a:r>
              <a:rPr lang="fr-FR" dirty="0" smtClean="0"/>
              <a:t> </a:t>
            </a:r>
            <a:r>
              <a:rPr lang="fr-FR" dirty="0" err="1" smtClean="0"/>
              <a:t>del</a:t>
            </a:r>
            <a:r>
              <a:rPr lang="fr-FR" dirty="0" smtClean="0"/>
              <a:t> </a:t>
            </a:r>
            <a:r>
              <a:rPr lang="fr-FR" smtClean="0"/>
              <a:t>Diablo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47999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Élémentaire">
  <a:themeElements>
    <a:clrScheme name="Élémentaire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Élémentaire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Élémentaire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Élémentaire.thmx</Template>
  <TotalTime>184</TotalTime>
  <Words>79</Words>
  <Application>Microsoft Office PowerPoint</Application>
  <PresentationFormat>Affichage à l'écran (4:3)</PresentationFormat>
  <Paragraphs>25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Apple Chancery</vt:lpstr>
      <vt:lpstr>Arial</vt:lpstr>
      <vt:lpstr>Palatino Linotype</vt:lpstr>
      <vt:lpstr>Wingdings</vt:lpstr>
      <vt:lpstr>Élémentaire</vt:lpstr>
      <vt:lpstr>Islas Canarias</vt:lpstr>
      <vt:lpstr>- un archipiélago del océano Atlántico -  Al norte de Africa - 2 milliones de habitantes - 7500 km2    </vt:lpstr>
      <vt:lpstr>Présentation PowerPoint</vt:lpstr>
      <vt:lpstr>- Loro parque</vt:lpstr>
      <vt:lpstr>La historia de las islas  canarias</vt:lpstr>
      <vt:lpstr>Los platos typicos </vt:lpstr>
      <vt:lpstr>Las fiestas tradicionales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Islas Canarias</dc:title>
  <dc:creator>carine boffy</dc:creator>
  <cp:lastModifiedBy>GRI Paul</cp:lastModifiedBy>
  <cp:revision>18</cp:revision>
  <dcterms:created xsi:type="dcterms:W3CDTF">2017-03-09T17:56:38Z</dcterms:created>
  <dcterms:modified xsi:type="dcterms:W3CDTF">2017-03-24T14:20:20Z</dcterms:modified>
</cp:coreProperties>
</file>