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3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A4642-1D0D-4E4A-87A6-FB983E2102AC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7C75-514E-4584-AC04-0D42C466E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A39228-8AFB-4444-940D-F5FB778B1D35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8DE437-85FE-4599-B2B0-7C8FBBAD03A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i9qI397snSAhWmHsAKHQwaDswQjRwIBw&amp;url=http://thewanderingstardust.blogspot.com/2011/06/los-molinos-de-viento-consuegra.html&amp;psig=AFQjCNGT2CIhOrRnAKhPn4OIXWUocs2dXA&amp;ust=148916360841999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iBp-ro78nSAhWqJMAKHbd6DlkQjRwIBw&amp;url=http://lpe-asso.org/castilla-la-mancha/&amp;psig=AFQjCNGT2CIhOrRnAKhPn4OIXWUocs2dXA&amp;ust=148916360841999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es.wikipedia.org/wiki/Catedral_de_Cuenca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>
                <a:latin typeface="Arial Rounded MT Bold" pitchFamily="34" charset="0"/>
              </a:rPr>
              <a:t>Castilla-la MANCHA</a:t>
            </a:r>
            <a:endParaRPr lang="fr-FR" sz="5400" dirty="0"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6314" y="2285992"/>
            <a:ext cx="3429024" cy="385765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364" name="AutoShape 4" descr="Résultat de recherche d'images pour &quot;la mancha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6" name="AutoShape 6" descr="Résultat de recherche d'images pour &quot;la mancha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8" name="AutoShape 8" descr="Résultat de recherche d'images pour &quot;la mancha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0" name="AutoShape 10" descr="Résultat de recherche d'images pour &quot;la mancha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2" name="AutoShape 12" descr="Résultat de recherche d'images pour &quot;la mancha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74" name="Picture 14" descr="Résultat de recherche d'images pour &quot;la manch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00240"/>
            <a:ext cx="3286148" cy="4325646"/>
          </a:xfrm>
          <a:prstGeom prst="rect">
            <a:avLst/>
          </a:prstGeom>
          <a:noFill/>
        </p:spPr>
      </p:pic>
      <p:sp>
        <p:nvSpPr>
          <p:cNvPr id="15378" name="AutoShape 18" descr="Résultat de recherche d'images pour &quot;la mancha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80" name="Picture 20" descr="Résultat de recherche d'images pour &quot;la mancha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8307"/>
          <a:stretch>
            <a:fillRect/>
          </a:stretch>
        </p:blipFill>
        <p:spPr bwMode="auto">
          <a:xfrm>
            <a:off x="214282" y="2000240"/>
            <a:ext cx="5136940" cy="418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latin typeface="Arial Rounded MT Bold" pitchFamily="34" charset="0"/>
              </a:rPr>
              <a:t>SITUAcION</a:t>
            </a:r>
            <a:r>
              <a:rPr lang="fr-FR" dirty="0" smtClean="0">
                <a:latin typeface="Arial Rounded MT Bold" pitchFamily="34" charset="0"/>
              </a:rPr>
              <a:t> </a:t>
            </a:r>
            <a:r>
              <a:rPr lang="fr-FR" dirty="0" err="1" smtClean="0">
                <a:latin typeface="Arial Rounded MT Bold" pitchFamily="34" charset="0"/>
              </a:rPr>
              <a:t>geográfica</a:t>
            </a:r>
            <a:endParaRPr lang="fr-FR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051" t="17498" r="16732" b="8311"/>
          <a:stretch>
            <a:fillRect/>
          </a:stretch>
        </p:blipFill>
        <p:spPr bwMode="auto">
          <a:xfrm>
            <a:off x="285720" y="2071678"/>
            <a:ext cx="4392812" cy="332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Résultat de recherche d'images pour &quot;la mancha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Résultat de recherche d'images pour &quot;la mancha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928802"/>
            <a:ext cx="3677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rial Rounded MT Bold" pitchFamily="34" charset="0"/>
                <a:cs typeface="Arial" pitchFamily="34" charset="0"/>
              </a:rPr>
              <a:t>Castilla-la MANCHA en Figuras</a:t>
            </a:r>
            <a:endParaRPr lang="fr-FR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Capital :</a:t>
            </a:r>
            <a:r>
              <a:rPr lang="fr-FR" dirty="0" smtClean="0"/>
              <a:t> </a:t>
            </a:r>
            <a:r>
              <a:rPr lang="es-ES" dirty="0" smtClean="0"/>
              <a:t>Toledo</a:t>
            </a:r>
            <a:r>
              <a:rPr lang="fr-FR" dirty="0" smtClean="0"/>
              <a:t> </a:t>
            </a:r>
          </a:p>
          <a:p>
            <a:pPr lvl="0"/>
            <a:r>
              <a:rPr lang="es-ES" dirty="0" smtClean="0"/>
              <a:t>Ciudad más poblada Albacete</a:t>
            </a:r>
            <a:r>
              <a:rPr lang="fr-FR" dirty="0" smtClean="0"/>
              <a:t> </a:t>
            </a:r>
          </a:p>
          <a:p>
            <a:pPr lvl="0"/>
            <a:r>
              <a:rPr lang="es-ES" dirty="0" smtClean="0"/>
              <a:t>Población (2014) : 2 078 611 de habitantes</a:t>
            </a:r>
          </a:p>
          <a:p>
            <a:r>
              <a:rPr lang="es-ES" dirty="0" smtClean="0"/>
              <a:t>Población (2014) : Puesto 9 de España</a:t>
            </a:r>
          </a:p>
          <a:p>
            <a:r>
              <a:rPr lang="es-ES" dirty="0" smtClean="0"/>
              <a:t>Superficie : Puesto 3 de España</a:t>
            </a:r>
          </a:p>
          <a:p>
            <a:pPr lvl="0"/>
            <a:r>
              <a:rPr lang="es-ES" dirty="0" smtClean="0"/>
              <a:t>Estatuto de Autonomía :</a:t>
            </a:r>
            <a:r>
              <a:rPr lang="fr-FR" dirty="0" smtClean="0"/>
              <a:t> </a:t>
            </a:r>
            <a:r>
              <a:rPr lang="es-ES" dirty="0" smtClean="0"/>
              <a:t>10 de agosto de 1982</a:t>
            </a:r>
          </a:p>
          <a:p>
            <a:endParaRPr lang="es-ES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latin typeface="Arial Rounded MT Bold" pitchFamily="34" charset="0"/>
              </a:rPr>
              <a:t>Monumentos</a:t>
            </a:r>
            <a:r>
              <a:rPr lang="fr-FR" dirty="0" smtClean="0">
                <a:latin typeface="Arial Rounded MT Bold" pitchFamily="34" charset="0"/>
              </a:rPr>
              <a:t> principales</a:t>
            </a:r>
            <a:endParaRPr lang="fr-FR" dirty="0">
              <a:latin typeface="Arial Rounded MT Bold" pitchFamily="34" charset="0"/>
            </a:endParaRPr>
          </a:p>
        </p:txBody>
      </p:sp>
      <p:pic>
        <p:nvPicPr>
          <p:cNvPr id="16386" name="Picture 2" descr="C:\Users\Thomas\Pictures\KathedraleTole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357298"/>
            <a:ext cx="2000264" cy="2667018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42844" y="41433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Catedral de Toledo</a:t>
            </a:r>
            <a:endParaRPr lang="fr-FR" dirty="0"/>
          </a:p>
        </p:txBody>
      </p:sp>
      <p:pic>
        <p:nvPicPr>
          <p:cNvPr id="12" name="Picture 3" descr="C:\Users\Thomas\Pictures\Alcaraz_Plaza.-Albace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3532509" cy="2643206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285984" y="414338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</a:t>
            </a:r>
            <a:r>
              <a:rPr lang="es-ES" dirty="0" err="1" smtClean="0"/>
              <a:t>Albacate</a:t>
            </a:r>
            <a:r>
              <a:rPr lang="es-ES" dirty="0" smtClean="0"/>
              <a:t> Plaza Mayor de </a:t>
            </a:r>
            <a:r>
              <a:rPr lang="es-ES" dirty="0" err="1" smtClean="0"/>
              <a:t>Alcaraz</a:t>
            </a:r>
            <a:endParaRPr lang="fr-FR" dirty="0"/>
          </a:p>
        </p:txBody>
      </p:sp>
      <p:pic>
        <p:nvPicPr>
          <p:cNvPr id="16389" name="Picture 5" descr="C:\Users\Thomas\Pictures\1024px-Catedral_de_Cuenca_(2005-11-0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9844" y="1357298"/>
            <a:ext cx="3184156" cy="2643206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500794" y="41433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Catedral de Cuenca</a:t>
            </a:r>
            <a:endParaRPr lang="fr-FR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5" tooltip="Catedral de Cuenca"/>
              </a:rPr>
              <a:t>Catedral de Cuenca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7" descr="C:\Users\Thomas\Pictures\225px-Molinos_mota_del_cuerv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714884"/>
            <a:ext cx="3071834" cy="2047890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5286380" y="521495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Molinos de viento de Mota del Cuervo  en Cuenca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>
                <a:latin typeface="Arial Rounded MT Bold" pitchFamily="34" charset="0"/>
              </a:rPr>
              <a:t>Video</a:t>
            </a:r>
            <a:r>
              <a:rPr lang="fr-FR" dirty="0" smtClean="0">
                <a:latin typeface="Arial Rounded MT Bold" pitchFamily="34" charset="0"/>
              </a:rPr>
              <a:t> 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1400" dirty="0"/>
              <a:t>https://www.google.fr/url?sa=t&amp;rct=j&amp;q=&amp;esrc=s&amp;source=video&amp;cd=1&amp;cad=rja&amp;uact=8&amp;ved=0ahUKEwj_5_Ta9snSAhWBK8AKHYBUAeMQuAIIJDAA&amp;url=https%3A%2F%2Fwww.youtube.com%2Fwatch%3Fv%3Daenw059-bnI&amp;usg=AFQjCNGV9UDu9RgKjjkOWEyX989v3glVjg&amp;sig2=UePFR4mKhr7LDCg-fyr97A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4" y="1425782"/>
            <a:ext cx="8502614" cy="4782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48</Words>
  <Application>Microsoft Office PowerPoint</Application>
  <PresentationFormat>Affichage à l'écran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Calibri</vt:lpstr>
      <vt:lpstr>Franklin Gothic Book</vt:lpstr>
      <vt:lpstr>Franklin Gothic Medium</vt:lpstr>
      <vt:lpstr>Wingdings 2</vt:lpstr>
      <vt:lpstr>Promenade</vt:lpstr>
      <vt:lpstr>Castilla-la MANCHA</vt:lpstr>
      <vt:lpstr>SITUAcION geográfica</vt:lpstr>
      <vt:lpstr>Castilla-la MANCHA en Figuras</vt:lpstr>
      <vt:lpstr>Monumentos principales</vt:lpstr>
      <vt:lpstr>Video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MANCHA</dc:title>
  <dc:creator>Thomas Bugnand</dc:creator>
  <cp:lastModifiedBy>BUGNAND Thomas</cp:lastModifiedBy>
  <cp:revision>11</cp:revision>
  <dcterms:created xsi:type="dcterms:W3CDTF">2017-03-09T16:31:05Z</dcterms:created>
  <dcterms:modified xsi:type="dcterms:W3CDTF">2017-03-17T13:32:12Z</dcterms:modified>
</cp:coreProperties>
</file>