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2"/>
  </p:sldMasterIdLst>
  <p:handoutMasterIdLst>
    <p:handoutMasterId r:id="rId12"/>
  </p:handoutMasterIdLst>
  <p:sldIdLst>
    <p:sldId id="256" r:id="rId3"/>
    <p:sldId id="258" r:id="rId4"/>
    <p:sldId id="259" r:id="rId5"/>
    <p:sldId id="262" r:id="rId6"/>
    <p:sldId id="272" r:id="rId7"/>
    <p:sldId id="269" r:id="rId8"/>
    <p:sldId id="268" r:id="rId9"/>
    <p:sldId id="270" r:id="rId10"/>
    <p:sldId id="271" r:id="rId11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D7"/>
    <a:srgbClr val="3665CB"/>
    <a:srgbClr val="3056CB"/>
    <a:srgbClr val="2655CB"/>
    <a:srgbClr val="104CBE"/>
    <a:srgbClr val="3198E5"/>
    <a:srgbClr val="123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12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30A23-3E98-F64D-859B-DE462771A158}" type="datetimeFigureOut">
              <a:t>30/4/17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DBF0C-04E2-7C4F-92D3-BB9F31F7BD3A}" type="slidenum"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8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636830" y="1830853"/>
            <a:ext cx="3833538" cy="244809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ctr">
              <a:buFontTx/>
              <a:buNone/>
              <a:defRPr sz="1400" b="1">
                <a:solidFill>
                  <a:srgbClr val="00A4D7"/>
                </a:solidFill>
                <a:latin typeface="Segoe Print" panose="02000600000000000000" pitchFamily="2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 smtClean="0"/>
              <a:t>Votre </a:t>
            </a:r>
            <a:r>
              <a:rPr lang="fr-FR" dirty="0"/>
              <a:t>sous-titre ici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636829" y="1517892"/>
            <a:ext cx="3833538" cy="369332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400" b="1">
                <a:solidFill>
                  <a:srgbClr val="3665CB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1560" y="4767263"/>
            <a:ext cx="97244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30/4/17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69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hap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4905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30/4/17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‹Nr.›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2524550" y="2170128"/>
            <a:ext cx="4036587" cy="244809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rgbClr val="00A4D7"/>
                </a:solidFill>
                <a:latin typeface="Segoe Print" panose="02000600000000000000" pitchFamily="2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Votre sous-titre de section ici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524550" y="1910032"/>
            <a:ext cx="4036587" cy="276999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1800" b="1" baseline="0">
                <a:solidFill>
                  <a:srgbClr val="3665CB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DE SECTION ICI</a:t>
            </a:r>
          </a:p>
        </p:txBody>
      </p:sp>
    </p:spTree>
    <p:extLst>
      <p:ext uri="{BB962C8B-B14F-4D97-AF65-F5344CB8AC3E}">
        <p14:creationId xmlns:p14="http://schemas.microsoft.com/office/powerpoint/2010/main" val="91873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30/4/17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‹Nr.›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04142" y="1665646"/>
            <a:ext cx="2936607" cy="2127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SzPct val="180000"/>
              <a:buFontTx/>
              <a:buBlip>
                <a:blip r:embed="rId3"/>
              </a:buBlip>
              <a:defRPr sz="1800" b="1" baseline="0">
                <a:solidFill>
                  <a:srgbClr val="00A4D7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 smtClean="0"/>
              <a:t> Bullet </a:t>
            </a:r>
            <a:r>
              <a:rPr lang="fr-FR" dirty="0"/>
              <a:t>texte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832693" y="513372"/>
            <a:ext cx="3639898" cy="30777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000" b="1" baseline="0">
                <a:solidFill>
                  <a:srgbClr val="FFFFFF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6" hasCustomPrompt="1"/>
          </p:nvPr>
        </p:nvSpPr>
        <p:spPr>
          <a:xfrm>
            <a:off x="2263779" y="1928628"/>
            <a:ext cx="4603898" cy="39853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lang="fr-FR" sz="1200" kern="1200" baseline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 dirty="0"/>
              <a:t>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329466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945405" y="1817179"/>
            <a:ext cx="2123311" cy="25455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>
                <a:solidFill>
                  <a:srgbClr val="00A4D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Votre texte ici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833427" y="1817179"/>
            <a:ext cx="2165347" cy="25455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buFontTx/>
              <a:buNone/>
              <a:defRPr lang="fr-FR" sz="1200" baseline="0">
                <a:solidFill>
                  <a:srgbClr val="00A4D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fr-FR" sz="2400"/>
            </a:lvl2pPr>
            <a:lvl3pPr>
              <a:defRPr lang="fr-FR" sz="2000"/>
            </a:lvl3pPr>
            <a:lvl4pPr>
              <a:defRPr lang="fr-FR" sz="1800"/>
            </a:lvl4pPr>
            <a:lvl5pPr>
              <a:defRPr lang="fr-FR" sz="1800"/>
            </a:lvl5pPr>
          </a:lstStyle>
          <a:p>
            <a:pPr marL="0" lvl="0" indent="0">
              <a:buFontTx/>
              <a:buNone/>
            </a:pPr>
            <a:r>
              <a:rPr lang="fr-FR" dirty="0" smtClean="0"/>
              <a:t>Votre texte ici</a:t>
            </a:r>
            <a:endParaRPr lang="fr-FR" dirty="0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30/4/17</a:t>
            </a:fld>
            <a:endParaRPr lang="fr-FR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‹Nr.›</a:t>
            </a:fld>
            <a:endParaRPr lang="fr-FR"/>
          </a:p>
        </p:txBody>
      </p:sp>
      <p:sp>
        <p:nvSpPr>
          <p:cNvPr id="17" name="Sous-titre 2"/>
          <p:cNvSpPr>
            <a:spLocks noGrp="1"/>
          </p:cNvSpPr>
          <p:nvPr>
            <p:ph type="subTitle" idx="17" hasCustomPrompt="1"/>
          </p:nvPr>
        </p:nvSpPr>
        <p:spPr>
          <a:xfrm>
            <a:off x="2832693" y="513372"/>
            <a:ext cx="3639898" cy="30777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000" b="1" baseline="0">
                <a:solidFill>
                  <a:srgbClr val="FFFFFF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5733" y="1538793"/>
            <a:ext cx="2580264" cy="2127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SzPct val="180000"/>
              <a:buFontTx/>
              <a:buBlip>
                <a:blip r:embed="rId3"/>
              </a:buBlip>
              <a:defRPr sz="1800" b="1">
                <a:solidFill>
                  <a:srgbClr val="00A4D7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 </a:t>
            </a:r>
            <a:r>
              <a:rPr lang="fr-FR" dirty="0" smtClean="0"/>
              <a:t>Bullet </a:t>
            </a:r>
            <a:r>
              <a:rPr lang="fr-FR" dirty="0"/>
              <a:t>texte</a:t>
            </a:r>
          </a:p>
        </p:txBody>
      </p:sp>
      <p:sp>
        <p:nvSpPr>
          <p:cNvPr id="19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57543" y="1538793"/>
            <a:ext cx="2678528" cy="2127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SzPct val="180000"/>
              <a:buFontTx/>
              <a:buBlip>
                <a:blip r:embed="rId3"/>
              </a:buBlip>
              <a:defRPr sz="1800" b="1">
                <a:solidFill>
                  <a:srgbClr val="00A4D7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 </a:t>
            </a:r>
            <a:r>
              <a:rPr lang="fr-FR" dirty="0" smtClean="0"/>
              <a:t>Bullet </a:t>
            </a:r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08750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30/4/17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‹Nr.›</a:t>
            </a:fld>
            <a:endParaRPr lang="fr-FR"/>
          </a:p>
        </p:txBody>
      </p:sp>
      <p:sp>
        <p:nvSpPr>
          <p:cNvPr id="17" name="Sous-titre 2"/>
          <p:cNvSpPr>
            <a:spLocks noGrp="1"/>
          </p:cNvSpPr>
          <p:nvPr>
            <p:ph type="subTitle" idx="17" hasCustomPrompt="1"/>
          </p:nvPr>
        </p:nvSpPr>
        <p:spPr>
          <a:xfrm>
            <a:off x="2832693" y="513372"/>
            <a:ext cx="3639898" cy="30777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000" b="1" baseline="0">
                <a:solidFill>
                  <a:srgbClr val="FFFFFF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5733" y="1538793"/>
            <a:ext cx="2580264" cy="2127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SzPct val="180000"/>
              <a:buFontTx/>
              <a:buBlip>
                <a:blip r:embed="rId3"/>
              </a:buBlip>
              <a:defRPr sz="1800" b="1">
                <a:solidFill>
                  <a:srgbClr val="00A4D7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 </a:t>
            </a:r>
            <a:r>
              <a:rPr lang="fr-FR" dirty="0" smtClean="0"/>
              <a:t>Bullet </a:t>
            </a:r>
            <a:r>
              <a:rPr lang="fr-FR" dirty="0"/>
              <a:t>texte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9" hasCustomPrompt="1"/>
          </p:nvPr>
        </p:nvSpPr>
        <p:spPr>
          <a:xfrm>
            <a:off x="1955800" y="1836701"/>
            <a:ext cx="2362200" cy="2498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</a:lstStyle>
          <a:p>
            <a:pPr lvl="0"/>
            <a:r>
              <a:rPr lang="fr-FR" dirty="0" smtClean="0"/>
              <a:t>Votre texte ici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sz="quarter" idx="20" hasCustomPrompt="1"/>
          </p:nvPr>
        </p:nvSpPr>
        <p:spPr>
          <a:xfrm>
            <a:off x="4573263" y="1836701"/>
            <a:ext cx="2362200" cy="2498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</a:lstStyle>
          <a:p>
            <a:pPr lvl="0"/>
            <a:r>
              <a:rPr lang="fr-FR" dirty="0" smtClean="0"/>
              <a:t>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374305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30/4/17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‹Nr.›</a:t>
            </a:fld>
            <a:endParaRPr lang="fr-FR"/>
          </a:p>
        </p:txBody>
      </p:sp>
      <p:sp>
        <p:nvSpPr>
          <p:cNvPr id="12" name="Sous-titre 2"/>
          <p:cNvSpPr>
            <a:spLocks noGrp="1"/>
          </p:cNvSpPr>
          <p:nvPr>
            <p:ph type="subTitle" idx="17" hasCustomPrompt="1"/>
          </p:nvPr>
        </p:nvSpPr>
        <p:spPr>
          <a:xfrm>
            <a:off x="2832693" y="513372"/>
            <a:ext cx="3639898" cy="30777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000" b="1" baseline="0">
                <a:solidFill>
                  <a:srgbClr val="FFFFFF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</p:spTree>
    <p:extLst>
      <p:ext uri="{BB962C8B-B14F-4D97-AF65-F5344CB8AC3E}">
        <p14:creationId xmlns:p14="http://schemas.microsoft.com/office/powerpoint/2010/main" val="388252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30/4/17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25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ableau 21"/>
          <p:cNvSpPr>
            <a:spLocks noGrp="1"/>
          </p:cNvSpPr>
          <p:nvPr>
            <p:ph type="tbl" sz="quarter" idx="19"/>
          </p:nvPr>
        </p:nvSpPr>
        <p:spPr>
          <a:xfrm>
            <a:off x="4326229" y="1534816"/>
            <a:ext cx="3151289" cy="2952517"/>
          </a:xfrm>
          <a:prstGeom prst="rect">
            <a:avLst/>
          </a:prstGeom>
          <a:ln w="57150" cap="sq" cmpd="sng">
            <a:noFill/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30/4/17</a:t>
            </a:fld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‹Nr.›</a:t>
            </a:fld>
            <a:endParaRPr lang="fr-FR"/>
          </a:p>
        </p:txBody>
      </p:sp>
      <p:sp>
        <p:nvSpPr>
          <p:cNvPr id="15" name="Sous-titre 2"/>
          <p:cNvSpPr>
            <a:spLocks noGrp="1"/>
          </p:cNvSpPr>
          <p:nvPr>
            <p:ph type="subTitle" idx="20" hasCustomPrompt="1"/>
          </p:nvPr>
        </p:nvSpPr>
        <p:spPr>
          <a:xfrm>
            <a:off x="2832693" y="513372"/>
            <a:ext cx="3639898" cy="30777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000" b="1" baseline="0">
                <a:solidFill>
                  <a:srgbClr val="FFFFFF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5733" y="1538793"/>
            <a:ext cx="2580264" cy="2127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SzPct val="180000"/>
              <a:buFontTx/>
              <a:buBlip>
                <a:blip r:embed="rId3"/>
              </a:buBlip>
              <a:defRPr sz="1800" b="1">
                <a:solidFill>
                  <a:srgbClr val="00A4D7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 </a:t>
            </a:r>
            <a:r>
              <a:rPr lang="fr-FR" dirty="0" smtClean="0"/>
              <a:t>Bullet </a:t>
            </a:r>
            <a:r>
              <a:rPr lang="fr-FR" dirty="0"/>
              <a:t>texte</a:t>
            </a:r>
          </a:p>
        </p:txBody>
      </p:sp>
      <p:sp>
        <p:nvSpPr>
          <p:cNvPr id="19" name="Espace réservé du texte 14"/>
          <p:cNvSpPr>
            <a:spLocks noGrp="1"/>
          </p:cNvSpPr>
          <p:nvPr>
            <p:ph type="body" sz="quarter" idx="16" hasCustomPrompt="1"/>
          </p:nvPr>
        </p:nvSpPr>
        <p:spPr>
          <a:xfrm>
            <a:off x="1935697" y="1801775"/>
            <a:ext cx="2150060" cy="268555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lang="fr-FR" sz="1200" kern="1200" baseline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/>
              <a:t>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124817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30/4/17</a:t>
            </a:fld>
            <a:endParaRPr lang="fr-FR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‹Nr.›</a:t>
            </a:fld>
            <a:endParaRPr lang="fr-FR"/>
          </a:p>
        </p:txBody>
      </p:sp>
      <p:sp>
        <p:nvSpPr>
          <p:cNvPr id="14" name="Sous-titre 2"/>
          <p:cNvSpPr>
            <a:spLocks noGrp="1"/>
          </p:cNvSpPr>
          <p:nvPr>
            <p:ph type="subTitle" idx="17" hasCustomPrompt="1"/>
          </p:nvPr>
        </p:nvSpPr>
        <p:spPr>
          <a:xfrm>
            <a:off x="2832693" y="513372"/>
            <a:ext cx="3639898" cy="30777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000" b="1" baseline="0">
                <a:solidFill>
                  <a:srgbClr val="FFFFFF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  <p:sp>
        <p:nvSpPr>
          <p:cNvPr id="17" name="Espace réservé du texte 14"/>
          <p:cNvSpPr>
            <a:spLocks noGrp="1"/>
          </p:cNvSpPr>
          <p:nvPr>
            <p:ph type="body" sz="quarter" idx="16" hasCustomPrompt="1"/>
          </p:nvPr>
        </p:nvSpPr>
        <p:spPr>
          <a:xfrm>
            <a:off x="1792288" y="4004050"/>
            <a:ext cx="5486400" cy="532485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lang="fr-FR" sz="1000" kern="1200" baseline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 dirty="0" smtClean="0"/>
              <a:t>Légende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8"/>
          </p:nvPr>
        </p:nvSpPr>
        <p:spPr>
          <a:xfrm>
            <a:off x="1792288" y="1363662"/>
            <a:ext cx="5486400" cy="2577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>
              <a:defRPr lang="fr-FR" sz="1200" kern="1200" baseline="0" dirty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3493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SegoeBook"/>
                <a:cs typeface="SegoeBook"/>
              </a:defRPr>
            </a:lvl1pPr>
          </a:lstStyle>
          <a:p>
            <a:fld id="{5BBF241E-D95D-F947-BD40-BA0B1092A59D}" type="datetimeFigureOut">
              <a:rPr lang="fr-FR"/>
              <a:pPr/>
              <a:t>30/4/17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SegoeBook"/>
                <a:cs typeface="SegoeBook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SegoeBook"/>
                <a:cs typeface="SegoeBook"/>
              </a:defRPr>
            </a:lvl1pPr>
          </a:lstStyle>
          <a:p>
            <a:fld id="{604F9983-238B-5A48-87F7-46742A2BA19E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4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531755" y="5021095"/>
            <a:ext cx="3833538" cy="244809"/>
          </a:xfrm>
        </p:spPr>
        <p:txBody>
          <a:bodyPr/>
          <a:lstStyle/>
          <a:p>
            <a:r>
              <a:rPr lang="fr-FR" sz="800" dirty="0" err="1" smtClean="0">
                <a:solidFill>
                  <a:schemeClr val="tx1"/>
                </a:solidFill>
              </a:rPr>
              <a:t>Feat</a:t>
            </a:r>
            <a:r>
              <a:rPr lang="fr-FR" sz="800" dirty="0" smtClean="0">
                <a:solidFill>
                  <a:schemeClr val="tx1"/>
                </a:solidFill>
              </a:rPr>
              <a:t> el </a:t>
            </a:r>
            <a:r>
              <a:rPr lang="fr-FR" sz="800" dirty="0" err="1" smtClean="0">
                <a:solidFill>
                  <a:schemeClr val="tx1"/>
                </a:solidFill>
              </a:rPr>
              <a:t>portugal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92524" y="1153744"/>
            <a:ext cx="3833538" cy="1354217"/>
          </a:xfrm>
        </p:spPr>
        <p:txBody>
          <a:bodyPr/>
          <a:lstStyle/>
          <a:p>
            <a:r>
              <a:rPr lang="fr-FR" sz="4400" dirty="0" smtClean="0"/>
              <a:t>Castilla y </a:t>
            </a:r>
            <a:r>
              <a:rPr lang="fr-FR" sz="4400" dirty="0" smtClean="0"/>
              <a:t>Le</a:t>
            </a:r>
            <a:r>
              <a:rPr lang="fr-FR" sz="4400" dirty="0" smtClean="0">
                <a:solidFill>
                  <a:srgbClr val="FF0000"/>
                </a:solidFill>
              </a:rPr>
              <a:t>ó</a:t>
            </a:r>
            <a:r>
              <a:rPr lang="fr-FR" sz="4400" dirty="0" smtClean="0"/>
              <a:t>n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263047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32693" y="513372"/>
            <a:ext cx="3639898" cy="615553"/>
          </a:xfrm>
        </p:spPr>
        <p:txBody>
          <a:bodyPr/>
          <a:lstStyle/>
          <a:p>
            <a:r>
              <a:rPr lang="fr-FR" dirty="0" err="1" smtClean="0"/>
              <a:t>Territorio</a:t>
            </a:r>
            <a:r>
              <a:rPr lang="fr-FR" dirty="0" smtClean="0"/>
              <a:t> </a:t>
            </a:r>
            <a:r>
              <a:rPr lang="fr-FR" dirty="0" err="1" smtClean="0"/>
              <a:t>geografia</a:t>
            </a:r>
            <a:r>
              <a:rPr lang="fr-FR" dirty="0" smtClean="0"/>
              <a:t> y </a:t>
            </a:r>
            <a:r>
              <a:rPr lang="fr-FR" dirty="0" err="1" smtClean="0"/>
              <a:t>politica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1698970" y="1465838"/>
            <a:ext cx="5730529" cy="2973312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/>
              <a:t>,</a:t>
            </a:r>
            <a:r>
              <a:rPr lang="fr-FR" dirty="0" err="1" smtClean="0"/>
              <a:t>P</a:t>
            </a:r>
            <a:r>
              <a:rPr lang="fr-FR" dirty="0" err="1" smtClean="0">
                <a:solidFill>
                  <a:srgbClr val="FF0000"/>
                </a:solidFill>
              </a:rPr>
              <a:t>oblaci</a:t>
            </a:r>
            <a:r>
              <a:rPr lang="fr-FR" dirty="0" err="1" smtClean="0">
                <a:solidFill>
                  <a:srgbClr val="FF0000"/>
                </a:solidFill>
              </a:rPr>
              <a:t>ón</a:t>
            </a:r>
            <a:r>
              <a:rPr lang="fr-FR" dirty="0" smtClean="0"/>
              <a:t> </a:t>
            </a:r>
            <a:r>
              <a:rPr lang="fr-FR" dirty="0" smtClean="0"/>
              <a:t>: 2 558 453 </a:t>
            </a:r>
            <a:r>
              <a:rPr lang="fr-FR" dirty="0" err="1" smtClean="0"/>
              <a:t>hab</a:t>
            </a:r>
            <a:r>
              <a:rPr lang="fr-FR" dirty="0" smtClean="0"/>
              <a:t>,</a:t>
            </a:r>
          </a:p>
          <a:p>
            <a:r>
              <a:rPr lang="fr-FR" dirty="0" smtClean="0"/>
              <a:t>,6</a:t>
            </a:r>
            <a:r>
              <a:rPr lang="fr-FR" baseline="30000" dirty="0" smtClean="0"/>
              <a:t>e</a:t>
            </a:r>
            <a:r>
              <a:rPr lang="fr-FR" dirty="0" smtClean="0"/>
              <a:t> mas </a:t>
            </a:r>
            <a:r>
              <a:rPr lang="fr-FR" dirty="0" err="1" smtClean="0"/>
              <a:t>populao</a:t>
            </a:r>
            <a:r>
              <a:rPr lang="fr-FR" dirty="0" smtClean="0"/>
              <a:t> </a:t>
            </a:r>
            <a:r>
              <a:rPr lang="fr-FR" dirty="0" err="1" smtClean="0"/>
              <a:t>provencia</a:t>
            </a:r>
            <a:r>
              <a:rPr lang="fr-FR" dirty="0" smtClean="0"/>
              <a:t> de </a:t>
            </a:r>
            <a:r>
              <a:rPr lang="fr-FR" dirty="0" err="1" smtClean="0"/>
              <a:t>Espagna</a:t>
            </a:r>
            <a:endParaRPr lang="fr-FR" dirty="0" smtClean="0"/>
          </a:p>
          <a:p>
            <a:r>
              <a:rPr lang="fr-FR" dirty="0" smtClean="0"/>
              <a:t>,Mas grande </a:t>
            </a:r>
            <a:r>
              <a:rPr lang="fr-FR" dirty="0" err="1" smtClean="0"/>
              <a:t>provencia</a:t>
            </a:r>
            <a:r>
              <a:rPr lang="fr-FR" dirty="0" smtClean="0"/>
              <a:t> de </a:t>
            </a:r>
            <a:r>
              <a:rPr lang="fr-FR" dirty="0" err="1" smtClean="0"/>
              <a:t>Espagna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occupando</a:t>
            </a:r>
            <a:r>
              <a:rPr lang="fr-FR" dirty="0" smtClean="0"/>
              <a:t> 20 %</a:t>
            </a:r>
          </a:p>
          <a:p>
            <a:r>
              <a:rPr lang="fr-FR" dirty="0" smtClean="0"/>
              <a:t>.Valladolid es la capital.</a:t>
            </a:r>
          </a:p>
          <a:p>
            <a:endParaRPr lang="fr-FR" dirty="0"/>
          </a:p>
          <a:p>
            <a:r>
              <a:rPr lang="fr-FR" dirty="0" smtClean="0"/>
              <a:t>,El </a:t>
            </a:r>
            <a:r>
              <a:rPr lang="fr-FR" dirty="0" err="1" smtClean="0"/>
              <a:t>presidente</a:t>
            </a:r>
            <a:r>
              <a:rPr lang="fr-FR" dirty="0" smtClean="0"/>
              <a:t> </a:t>
            </a:r>
            <a:r>
              <a:rPr lang="fr-FR" dirty="0" err="1" smtClean="0"/>
              <a:t>actual</a:t>
            </a:r>
            <a:r>
              <a:rPr lang="fr-FR" dirty="0" smtClean="0"/>
              <a:t> de Castilla y </a:t>
            </a:r>
            <a:r>
              <a:rPr lang="fr-FR" dirty="0" err="1" smtClean="0"/>
              <a:t>Leon</a:t>
            </a:r>
            <a:r>
              <a:rPr lang="fr-FR" dirty="0" smtClean="0"/>
              <a:t> es Juan</a:t>
            </a:r>
          </a:p>
          <a:p>
            <a:r>
              <a:rPr lang="fr-FR" dirty="0" smtClean="0"/>
              <a:t>Vicente Herrera </a:t>
            </a:r>
            <a:r>
              <a:rPr lang="fr-FR" dirty="0" err="1" smtClean="0"/>
              <a:t>desde</a:t>
            </a:r>
            <a:r>
              <a:rPr lang="fr-FR" dirty="0" smtClean="0"/>
              <a:t> 2001</a:t>
            </a:r>
          </a:p>
          <a:p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673" y="1479527"/>
            <a:ext cx="2123740" cy="19494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752" y="3299813"/>
            <a:ext cx="1481138" cy="113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2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>
          <a:xfrm>
            <a:off x="1945405" y="1695142"/>
            <a:ext cx="2123311" cy="2545556"/>
          </a:xfrm>
        </p:spPr>
        <p:txBody>
          <a:bodyPr/>
          <a:lstStyle/>
          <a:p>
            <a:r>
              <a:rPr lang="es-ES" dirty="0" smtClean="0"/>
              <a:t>.Resultado </a:t>
            </a:r>
            <a:r>
              <a:rPr lang="es-ES" dirty="0"/>
              <a:t>de </a:t>
            </a:r>
            <a:r>
              <a:rPr lang="es-ES" dirty="0" smtClean="0"/>
              <a:t>una unión</a:t>
            </a:r>
          </a:p>
          <a:p>
            <a:r>
              <a:rPr lang="fr-FR" dirty="0" smtClean="0"/>
              <a:t>.</a:t>
            </a:r>
            <a:r>
              <a:rPr lang="es-ES" dirty="0" smtClean="0"/>
              <a:t>En </a:t>
            </a:r>
            <a:r>
              <a:rPr lang="es-ES" dirty="0"/>
              <a:t>la prehistoria </a:t>
            </a:r>
            <a:r>
              <a:rPr lang="es-ES" dirty="0" smtClean="0"/>
              <a:t>Cas</a:t>
            </a:r>
            <a:r>
              <a:rPr lang="es-ES" dirty="0" smtClean="0">
                <a:solidFill>
                  <a:srgbClr val="FF0000"/>
                </a:solidFill>
              </a:rPr>
              <a:t>t</a:t>
            </a:r>
            <a:r>
              <a:rPr lang="es-ES" dirty="0" smtClean="0"/>
              <a:t>illa </a:t>
            </a:r>
            <a:r>
              <a:rPr lang="es-ES" dirty="0" smtClean="0"/>
              <a:t>y </a:t>
            </a:r>
            <a:r>
              <a:rPr lang="es-ES" dirty="0" err="1" smtClean="0"/>
              <a:t>Leon</a:t>
            </a:r>
            <a:r>
              <a:rPr lang="es-ES" dirty="0" smtClean="0"/>
              <a:t> era habitada con pueblos.</a:t>
            </a:r>
          </a:p>
          <a:p>
            <a:r>
              <a:rPr lang="es-ES" dirty="0"/>
              <a:t>. Antes de la llegada de los romanos, se sabe que los territorios que conforman hoy </a:t>
            </a:r>
            <a:r>
              <a:rPr lang="es-ES" dirty="0" smtClean="0"/>
              <a:t>Antes de los romanos, Castilla y </a:t>
            </a:r>
            <a:r>
              <a:rPr lang="es-ES" dirty="0" err="1" smtClean="0"/>
              <a:t>Leon</a:t>
            </a:r>
            <a:r>
              <a:rPr lang="es-ES" dirty="0" smtClean="0"/>
              <a:t> estaba ocupado con pueblos celtas.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4833427" y="1685823"/>
            <a:ext cx="2165347" cy="2545556"/>
          </a:xfrm>
        </p:spPr>
        <p:txBody>
          <a:bodyPr/>
          <a:lstStyle/>
          <a:p>
            <a:r>
              <a:rPr lang="es-ES" dirty="0" smtClean="0"/>
              <a:t>.Idioma oficial : Castellano</a:t>
            </a:r>
            <a:endParaRPr lang="es-ES" dirty="0"/>
          </a:p>
          <a:p>
            <a:r>
              <a:rPr lang="es-ES" dirty="0" smtClean="0"/>
              <a:t>.Otros idiomas : Leonés y gallego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r>
              <a:rPr lang="fr-FR" dirty="0" smtClean="0"/>
              <a:t>Historia y </a:t>
            </a:r>
            <a:r>
              <a:rPr lang="fr-FR" dirty="0" err="1" smtClean="0"/>
              <a:t>Lenguas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1465733" y="1449559"/>
            <a:ext cx="2580264" cy="212708"/>
          </a:xfrm>
        </p:spPr>
        <p:txBody>
          <a:bodyPr/>
          <a:lstStyle/>
          <a:p>
            <a:r>
              <a:rPr lang="fr-FR" dirty="0" smtClean="0"/>
              <a:t>La historia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>
          <a:xfrm>
            <a:off x="4357543" y="1473115"/>
            <a:ext cx="2678528" cy="212708"/>
          </a:xfrm>
        </p:spPr>
        <p:txBody>
          <a:bodyPr/>
          <a:lstStyle/>
          <a:p>
            <a:r>
              <a:rPr lang="fr-FR" dirty="0" smtClean="0"/>
              <a:t>Las </a:t>
            </a:r>
            <a:r>
              <a:rPr lang="fr-FR" dirty="0" err="1" smtClean="0"/>
              <a:t>lenguas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427" y="2229297"/>
            <a:ext cx="2070840" cy="20020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817" y="3246657"/>
            <a:ext cx="1745865" cy="137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49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046" y="3413875"/>
            <a:ext cx="243861" cy="15851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71560" y="544451"/>
            <a:ext cx="364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Educacion</a:t>
            </a:r>
            <a:endParaRPr lang="fr-FR" sz="2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5260" y="1374962"/>
            <a:ext cx="58937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r>
              <a:rPr lang="fr-FR" sz="1200" dirty="0" err="1" smtClean="0">
                <a:solidFill>
                  <a:srgbClr val="00A4D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</a:t>
            </a:r>
            <a:r>
              <a:rPr lang="fr-FR" sz="1200" dirty="0" err="1" smtClean="0">
                <a:solidFill>
                  <a:srgbClr val="00A4D7"/>
                </a:solidFill>
              </a:rPr>
              <a:t>ducación</a:t>
            </a:r>
            <a:r>
              <a:rPr lang="fr-FR" sz="1200" dirty="0" smtClean="0">
                <a:solidFill>
                  <a:srgbClr val="00A4D7"/>
                </a:solidFill>
              </a:rPr>
              <a:t> </a:t>
            </a:r>
            <a:r>
              <a:rPr lang="fr-FR" sz="1200" dirty="0">
                <a:solidFill>
                  <a:srgbClr val="00A4D7"/>
                </a:solidFill>
              </a:rPr>
              <a:t>en Castilla y León </a:t>
            </a:r>
            <a:r>
              <a:rPr lang="fr-FR" sz="1200" dirty="0" err="1" smtClean="0">
                <a:solidFill>
                  <a:srgbClr val="00A4D7"/>
                </a:solidFill>
              </a:rPr>
              <a:t>superior</a:t>
            </a:r>
            <a:r>
              <a:rPr lang="fr-FR" sz="1200" dirty="0" smtClean="0">
                <a:solidFill>
                  <a:srgbClr val="00A4D7"/>
                </a:solidFill>
              </a:rPr>
              <a:t> a la media </a:t>
            </a:r>
            <a:r>
              <a:rPr lang="fr-FR" sz="1200" dirty="0" err="1" smtClean="0">
                <a:solidFill>
                  <a:srgbClr val="00A4D7"/>
                </a:solidFill>
              </a:rPr>
              <a:t>española</a:t>
            </a:r>
            <a:endParaRPr lang="fr-FR" sz="1200" dirty="0" smtClean="0">
              <a:solidFill>
                <a:srgbClr val="00A4D7"/>
              </a:solidFill>
            </a:endParaRPr>
          </a:p>
          <a:p>
            <a:r>
              <a:rPr lang="fr-FR" sz="1200" dirty="0" smtClean="0">
                <a:solidFill>
                  <a:srgbClr val="00A4D7"/>
                </a:solidFill>
              </a:rPr>
              <a:t>.</a:t>
            </a:r>
            <a:r>
              <a:rPr lang="fr-FR" sz="1200" dirty="0"/>
              <a:t> </a:t>
            </a:r>
            <a:r>
              <a:rPr lang="fr-FR" sz="1200" dirty="0" err="1" smtClean="0">
                <a:solidFill>
                  <a:srgbClr val="00A4D7"/>
                </a:solidFill>
              </a:rPr>
              <a:t>Resultados</a:t>
            </a:r>
            <a:r>
              <a:rPr lang="fr-FR" sz="1200" dirty="0" smtClean="0">
                <a:solidFill>
                  <a:srgbClr val="00A4D7"/>
                </a:solidFill>
              </a:rPr>
              <a:t> </a:t>
            </a:r>
            <a:r>
              <a:rPr lang="fr-FR" sz="1200" dirty="0" err="1" smtClean="0">
                <a:solidFill>
                  <a:srgbClr val="00A4D7"/>
                </a:solidFill>
              </a:rPr>
              <a:t>alumnos</a:t>
            </a:r>
            <a:r>
              <a:rPr lang="fr-FR" sz="1200" dirty="0" smtClean="0">
                <a:solidFill>
                  <a:srgbClr val="00A4D7"/>
                </a:solidFill>
              </a:rPr>
              <a:t> </a:t>
            </a:r>
            <a:r>
              <a:rPr lang="fr-FR" sz="1200" dirty="0">
                <a:solidFill>
                  <a:srgbClr val="00A4D7"/>
                </a:solidFill>
              </a:rPr>
              <a:t>de Castilla y León </a:t>
            </a:r>
            <a:r>
              <a:rPr lang="fr-FR" sz="1200" dirty="0" err="1" smtClean="0">
                <a:solidFill>
                  <a:srgbClr val="00A4D7"/>
                </a:solidFill>
              </a:rPr>
              <a:t>mejores</a:t>
            </a:r>
            <a:endParaRPr lang="fr-FR" sz="1200" dirty="0" smtClean="0">
              <a:solidFill>
                <a:srgbClr val="00A4D7"/>
              </a:solidFill>
            </a:endParaRPr>
          </a:p>
          <a:p>
            <a:r>
              <a:rPr lang="fr-FR" sz="1200" dirty="0" smtClean="0">
                <a:solidFill>
                  <a:srgbClr val="00A4D7"/>
                </a:solidFill>
              </a:rPr>
              <a:t>Hay </a:t>
            </a:r>
            <a:r>
              <a:rPr lang="fr-FR" sz="1200" dirty="0" err="1" smtClean="0">
                <a:solidFill>
                  <a:srgbClr val="00A4D7"/>
                </a:solidFill>
              </a:rPr>
              <a:t>muchos</a:t>
            </a:r>
            <a:r>
              <a:rPr lang="fr-FR" sz="1200" dirty="0" smtClean="0">
                <a:solidFill>
                  <a:srgbClr val="00A4D7"/>
                </a:solidFill>
              </a:rPr>
              <a:t> </a:t>
            </a:r>
            <a:r>
              <a:rPr lang="fr-FR" sz="1200" dirty="0" err="1" smtClean="0">
                <a:solidFill>
                  <a:srgbClr val="00A4D7"/>
                </a:solidFill>
              </a:rPr>
              <a:t>universidades</a:t>
            </a:r>
            <a:r>
              <a:rPr lang="fr-FR" sz="1200" dirty="0" smtClean="0">
                <a:solidFill>
                  <a:srgbClr val="00A4D7"/>
                </a:solidFill>
              </a:rPr>
              <a:t> en Castilla y </a:t>
            </a:r>
            <a:r>
              <a:rPr lang="fr-FR" sz="1200" dirty="0">
                <a:solidFill>
                  <a:srgbClr val="00A4D7"/>
                </a:solidFill>
              </a:rPr>
              <a:t>L</a:t>
            </a:r>
            <a:r>
              <a:rPr lang="fr-FR" sz="1200" dirty="0" smtClean="0">
                <a:solidFill>
                  <a:srgbClr val="00A4D7"/>
                </a:solidFill>
              </a:rPr>
              <a:t>éon</a:t>
            </a:r>
            <a:endParaRPr lang="fr-FR" sz="1200" dirty="0">
              <a:solidFill>
                <a:srgbClr val="00A4D7"/>
              </a:solidFill>
            </a:endParaRPr>
          </a:p>
          <a:p>
            <a:endParaRPr lang="fr-FR" sz="1200" dirty="0">
              <a:solidFill>
                <a:srgbClr val="00A4D7"/>
              </a:solidFill>
            </a:endParaRPr>
          </a:p>
          <a:p>
            <a:endParaRPr lang="fr-FR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893" y="2493245"/>
            <a:ext cx="2667473" cy="19997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931" y="2493245"/>
            <a:ext cx="3093090" cy="17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1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2305"/>
            <a:ext cx="9143999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83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046" y="3413875"/>
            <a:ext cx="243861" cy="15851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71560" y="544451"/>
            <a:ext cx="364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Sitios</a:t>
            </a:r>
            <a:r>
              <a:rPr lang="fr-FR" sz="2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tur</a:t>
            </a:r>
            <a:r>
              <a:rPr lang="fr-FR" sz="2000" dirty="0" err="1" smtClean="0">
                <a:solidFill>
                  <a:srgbClr val="FF0000"/>
                </a:solidFill>
                <a:latin typeface="Segoe Print" panose="02000600000000000000" pitchFamily="2" charset="0"/>
              </a:rPr>
              <a:t>í</a:t>
            </a:r>
            <a:r>
              <a:rPr lang="fr-FR" sz="2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sticos</a:t>
            </a:r>
            <a:endParaRPr lang="fr-FR" sz="2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060" y="1374962"/>
            <a:ext cx="2095500" cy="18192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516636"/>
            <a:ext cx="2095500" cy="15621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79939" y="3350473"/>
            <a:ext cx="1584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Palacio Episcopal de Astorga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55085" y="1919542"/>
            <a:ext cx="161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Segovia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369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046" y="3413875"/>
            <a:ext cx="243861" cy="15851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71560" y="544451"/>
            <a:ext cx="364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Comida</a:t>
            </a:r>
            <a:r>
              <a:rPr lang="fr-FR" sz="2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endParaRPr lang="fr-FR" sz="2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5260" y="1374962"/>
            <a:ext cx="589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/>
              <a:t>Cochinillo</a:t>
            </a:r>
            <a:r>
              <a:rPr lang="fr-FR" sz="1200" dirty="0"/>
              <a:t> </a:t>
            </a:r>
            <a:r>
              <a:rPr lang="fr-FR" sz="1200" dirty="0" smtClean="0"/>
              <a:t>al </a:t>
            </a:r>
            <a:r>
              <a:rPr lang="fr-FR" sz="1200" dirty="0" err="1" smtClean="0"/>
              <a:t>horno</a:t>
            </a:r>
            <a:endParaRPr lang="fr-FR" sz="1200" dirty="0"/>
          </a:p>
          <a:p>
            <a:endParaRPr lang="fr-FR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260" y="1651961"/>
            <a:ext cx="2147931" cy="143105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94339" y="3600715"/>
            <a:ext cx="1458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Lechazo asado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841" y="2955195"/>
            <a:ext cx="2078922" cy="155919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146210" y="1501909"/>
            <a:ext cx="147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Salchicha de </a:t>
            </a:r>
            <a:r>
              <a:rPr lang="es-ES" sz="1200" dirty="0" err="1"/>
              <a:t>Zaratan</a:t>
            </a:r>
            <a:r>
              <a:rPr lang="es-ES" sz="1200" dirty="0"/>
              <a:t> blanca y </a:t>
            </a:r>
            <a:r>
              <a:rPr lang="es-ES" sz="1200" dirty="0" smtClean="0"/>
              <a:t>roja</a:t>
            </a:r>
            <a:endParaRPr lang="es-ES" sz="12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412" y="1811517"/>
            <a:ext cx="1938886" cy="145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06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046" y="3413875"/>
            <a:ext cx="243861" cy="15851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71560" y="544451"/>
            <a:ext cx="364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Fiestas </a:t>
            </a:r>
            <a:endParaRPr lang="fr-FR" sz="2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5260" y="1374962"/>
            <a:ext cx="589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00A4D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r>
              <a:rPr lang="fr-FR" sz="1200" dirty="0">
                <a:solidFill>
                  <a:srgbClr val="00A4D7"/>
                </a:solidFill>
              </a:rPr>
              <a:t> Fiesta de La </a:t>
            </a:r>
            <a:r>
              <a:rPr lang="fr-FR" sz="1200" dirty="0" err="1" smtClean="0">
                <a:solidFill>
                  <a:srgbClr val="00A4D7"/>
                </a:solidFill>
              </a:rPr>
              <a:t>Charrada</a:t>
            </a:r>
            <a:endParaRPr lang="fr-FR" sz="1200" dirty="0" smtClean="0">
              <a:solidFill>
                <a:srgbClr val="00A4D7"/>
              </a:solidFill>
            </a:endParaRPr>
          </a:p>
          <a:p>
            <a:endParaRPr lang="fr-FR" sz="1200" dirty="0">
              <a:solidFill>
                <a:srgbClr val="00A4D7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170" y="2937236"/>
            <a:ext cx="1619250" cy="15144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424" y="1374962"/>
            <a:ext cx="1790700" cy="18002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88" y="1374961"/>
            <a:ext cx="1790700" cy="180022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87652" y="4139231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A4D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r>
              <a:rPr lang="fr-FR" sz="1200" dirty="0"/>
              <a:t> </a:t>
            </a:r>
            <a:r>
              <a:rPr lang="fr-FR" sz="1200" dirty="0">
                <a:solidFill>
                  <a:srgbClr val="00A4D7"/>
                </a:solidFill>
              </a:rPr>
              <a:t>Los Hombres de </a:t>
            </a:r>
            <a:r>
              <a:rPr lang="fr-FR" sz="1200" dirty="0" err="1">
                <a:solidFill>
                  <a:srgbClr val="00A4D7"/>
                </a:solidFill>
              </a:rPr>
              <a:t>Musgo</a:t>
            </a:r>
            <a:endParaRPr lang="fr-FR" sz="1200" dirty="0">
              <a:solidFill>
                <a:srgbClr val="00A4D7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350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046" y="3413875"/>
            <a:ext cx="243861" cy="15851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71560" y="544451"/>
            <a:ext cx="364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Personajes</a:t>
            </a:r>
            <a:r>
              <a:rPr lang="fr-FR" sz="2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famosos</a:t>
            </a:r>
            <a:endParaRPr lang="fr-FR" sz="2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93380" y="1637873"/>
            <a:ext cx="58937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Miguel </a:t>
            </a:r>
            <a:r>
              <a:rPr lang="es-ES" sz="1200" dirty="0" err="1" smtClean="0"/>
              <a:t>Debiles</a:t>
            </a:r>
            <a:r>
              <a:rPr lang="es-ES" sz="1200" dirty="0" smtClean="0"/>
              <a:t> </a:t>
            </a:r>
            <a:endParaRPr lang="fr-FR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432" y="1973591"/>
            <a:ext cx="1869518" cy="25051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410" y="1422335"/>
            <a:ext cx="2793974" cy="21500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22331" y="3729123"/>
            <a:ext cx="243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Alegoría de la vanidad</a:t>
            </a:r>
            <a:r>
              <a:rPr lang="es-ES" sz="1200" dirty="0"/>
              <a:t>, Museo de Historia del Arte, Viena.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5239326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KIDS_2PC.potx" id="{FA056B21-D195-4106-9BCA-BF6B3FD2C092}" vid="{3C50D7CE-9D25-46E1-8705-647188C13599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D35D6F2-D4E6-4AB1-9F40-961682F643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éducative - Thème Robots</Template>
  <TotalTime>0</TotalTime>
  <Words>195</Words>
  <Application>Microsoft Macintosh PowerPoint</Application>
  <PresentationFormat>Presentación en pantalla (16:9)</PresentationFormat>
  <Paragraphs>37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Thème Office</vt:lpstr>
      <vt:lpstr>Feat el portugal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2017-03-10T11:38:54Z</dcterms:created>
  <dcterms:modified xsi:type="dcterms:W3CDTF">2017-04-30T18:50:26Z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TC043347439991</vt:lpwstr>
  </property>
</Properties>
</file>