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57" r:id="rId4"/>
    <p:sldId id="258" r:id="rId5"/>
    <p:sldId id="259" r:id="rId6"/>
    <p:sldId id="263" r:id="rId7"/>
    <p:sldId id="260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07D6D-34AB-4F59-878C-326CEC625A2E}" type="datetimeFigureOut">
              <a:rPr lang="fr-FR" smtClean="0"/>
              <a:t>27/01/2017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74A02-C5E9-4E60-9CE8-2D6AB57C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371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4A02-C5E9-4E60-9CE8-2D6AB57CAF5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4457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9600" b="1" dirty="0">
                <a:latin typeface="Calibri" panose="020F0502020204030204" pitchFamily="34" charset="0"/>
              </a:rPr>
              <a:t>Cataluña</a:t>
            </a:r>
            <a:r>
              <a:rPr lang="es-ES" b="1" dirty="0"/>
              <a:t/>
            </a:r>
            <a:br>
              <a:rPr lang="es-ES" b="1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COURVALLET Noé</a:t>
            </a:r>
          </a:p>
          <a:p>
            <a:r>
              <a:rPr lang="fr-FR" dirty="0" smtClean="0"/>
              <a:t>Rossetti valentin</a:t>
            </a:r>
            <a:endParaRPr lang="fr-FR" dirty="0"/>
          </a:p>
        </p:txBody>
      </p:sp>
      <p:pic>
        <p:nvPicPr>
          <p:cNvPr id="1026" name="Picture 2" descr="Flag of Catalonia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195" y="2439641"/>
            <a:ext cx="4005878" cy="267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97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Territorio</a:t>
            </a:r>
            <a:r>
              <a:rPr lang="fr-FR" u="sng" dirty="0" smtClean="0"/>
              <a:t> </a:t>
            </a:r>
            <a:r>
              <a:rPr lang="fr-FR" u="sng" dirty="0" err="1" smtClean="0"/>
              <a:t>geografía</a:t>
            </a:r>
            <a:r>
              <a:rPr lang="fr-FR" u="sng" dirty="0" smtClean="0"/>
              <a:t> y </a:t>
            </a:r>
            <a:r>
              <a:rPr lang="fr-FR" u="sng" dirty="0" err="1" smtClean="0"/>
              <a:t>politica</a:t>
            </a:r>
            <a:endParaRPr lang="fr-FR" u="sng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851" y="1516972"/>
            <a:ext cx="4998585" cy="4562388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739" y="2579751"/>
            <a:ext cx="4058816" cy="267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052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Sitios</a:t>
            </a:r>
            <a:r>
              <a:rPr lang="fr-FR" u="sng" dirty="0" smtClean="0"/>
              <a:t> </a:t>
            </a:r>
            <a:r>
              <a:rPr lang="fr-FR" u="sng" dirty="0" err="1" smtClean="0"/>
              <a:t>turisticos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23" y="1435883"/>
            <a:ext cx="4830957" cy="2012899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59" y="4110197"/>
            <a:ext cx="4942115" cy="197684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77" y="1853248"/>
            <a:ext cx="2897490" cy="3191069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597580" y="5098620"/>
            <a:ext cx="2329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</a:t>
            </a:r>
            <a:r>
              <a:rPr lang="fr-FR" dirty="0" err="1" smtClean="0"/>
              <a:t>Sagrada</a:t>
            </a:r>
            <a:r>
              <a:rPr lang="fr-FR" dirty="0" smtClean="0"/>
              <a:t> </a:t>
            </a:r>
            <a:r>
              <a:rPr lang="fr-FR" dirty="0" err="1" smtClean="0"/>
              <a:t>Familia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3776928" y="6165854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Casa </a:t>
            </a:r>
            <a:r>
              <a:rPr lang="fr-FR" dirty="0" err="1" smtClean="0"/>
              <a:t>Milà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307879" y="3497772"/>
            <a:ext cx="1880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El Parque </a:t>
            </a:r>
            <a:r>
              <a:rPr lang="fr-FR" dirty="0" err="1" smtClean="0"/>
              <a:t>Güell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91950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Comidas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826" y="2114506"/>
            <a:ext cx="3155820" cy="2366865"/>
          </a:xfr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"/>
          <a:stretch>
            <a:fillRect/>
          </a:stretch>
        </p:blipFill>
        <p:spPr bwMode="auto">
          <a:xfrm>
            <a:off x="646111" y="1755469"/>
            <a:ext cx="3122612" cy="20208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154" y="3514720"/>
            <a:ext cx="3135313" cy="1781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628572" y="3897656"/>
            <a:ext cx="1157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Coca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834810" y="5440468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El </a:t>
            </a:r>
            <a:r>
              <a:rPr lang="fr-FR" dirty="0" err="1"/>
              <a:t>jamón</a:t>
            </a:r>
            <a:r>
              <a:rPr lang="fr-FR" dirty="0"/>
              <a:t> </a:t>
            </a:r>
            <a:r>
              <a:rPr lang="fr-FR" dirty="0" err="1" smtClean="0"/>
              <a:t>ibérico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804107" y="4557963"/>
            <a:ext cx="1781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 </a:t>
            </a:r>
            <a:r>
              <a:rPr lang="fr-FR" dirty="0" err="1"/>
              <a:t>calçotada</a:t>
            </a:r>
            <a:r>
              <a:rPr lang="fr-FR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605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Fiestas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95" y="1708621"/>
            <a:ext cx="2231053" cy="3346580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495" y="2192693"/>
            <a:ext cx="3873020" cy="217315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061" y="2631233"/>
            <a:ext cx="3369554" cy="225713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338722" y="5055201"/>
            <a:ext cx="1322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Un </a:t>
            </a:r>
            <a:r>
              <a:rPr lang="es-ES" dirty="0" err="1"/>
              <a:t>castell</a:t>
            </a:r>
            <a:r>
              <a:rPr lang="es-ES" dirty="0"/>
              <a:t> 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4526293" y="4480841"/>
            <a:ext cx="2297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El </a:t>
            </a:r>
            <a:r>
              <a:rPr lang="fr-FR" dirty="0" err="1"/>
              <a:t>Día</a:t>
            </a:r>
            <a:r>
              <a:rPr lang="fr-FR" dirty="0"/>
              <a:t> de </a:t>
            </a:r>
            <a:r>
              <a:rPr lang="fr-FR" dirty="0" err="1"/>
              <a:t>Cataluña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950719" y="4961895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</a:t>
            </a:r>
            <a:r>
              <a:rPr lang="fr-FR" dirty="0" smtClean="0"/>
              <a:t>iesta </a:t>
            </a:r>
            <a:r>
              <a:rPr lang="fr-FR" dirty="0" err="1"/>
              <a:t>mayor</a:t>
            </a:r>
            <a:r>
              <a:rPr lang="fr-FR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229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Educación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08" y="1913869"/>
            <a:ext cx="5688245" cy="3193401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611" y="1700358"/>
            <a:ext cx="2542344" cy="36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39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Personajes</a:t>
            </a:r>
            <a:r>
              <a:rPr lang="fr-FR" u="sng" dirty="0" smtClean="0"/>
              <a:t> </a:t>
            </a:r>
            <a:r>
              <a:rPr lang="fr-FR" u="sng" dirty="0" err="1" smtClean="0"/>
              <a:t>famoso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78" y="1703049"/>
            <a:ext cx="2900131" cy="3694041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17" y="1704221"/>
            <a:ext cx="2873828" cy="369286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56046" y="5495730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Antoni Gaudí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12422" y="5495730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Salvador Dalí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69789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err="1" smtClean="0"/>
              <a:t>Lenguas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044" y="1349395"/>
            <a:ext cx="5860202" cy="4395152"/>
          </a:xfrm>
        </p:spPr>
      </p:pic>
      <p:sp>
        <p:nvSpPr>
          <p:cNvPr id="5" name="ZoneTexte 4"/>
          <p:cNvSpPr txBox="1"/>
          <p:nvPr/>
        </p:nvSpPr>
        <p:spPr>
          <a:xfrm>
            <a:off x="4304334" y="5822302"/>
            <a:ext cx="282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Una </a:t>
            </a:r>
            <a:r>
              <a:rPr lang="fr-FR" dirty="0" err="1" smtClean="0"/>
              <a:t>lengua</a:t>
            </a:r>
            <a:r>
              <a:rPr lang="fr-FR" dirty="0" smtClean="0"/>
              <a:t> : el </a:t>
            </a:r>
            <a:r>
              <a:rPr lang="fr-FR" dirty="0" err="1" smtClean="0"/>
              <a:t>catalán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4647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/>
              <a:t>Marca</a:t>
            </a:r>
            <a:endParaRPr lang="fr-FR" u="sng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751" y="1853248"/>
            <a:ext cx="5275614" cy="4195762"/>
          </a:xfrm>
        </p:spPr>
      </p:pic>
    </p:spTree>
    <p:extLst>
      <p:ext uri="{BB962C8B-B14F-4D97-AF65-F5344CB8AC3E}">
        <p14:creationId xmlns:p14="http://schemas.microsoft.com/office/powerpoint/2010/main" val="297164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</TotalTime>
  <Words>52</Words>
  <Application>Microsoft Office PowerPoint</Application>
  <PresentationFormat>Grand écran</PresentationFormat>
  <Paragraphs>24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Cataluña </vt:lpstr>
      <vt:lpstr>Territorio geografía y politica</vt:lpstr>
      <vt:lpstr>Sitios turisticos</vt:lpstr>
      <vt:lpstr>Comidas</vt:lpstr>
      <vt:lpstr>Fiestas</vt:lpstr>
      <vt:lpstr>Educación</vt:lpstr>
      <vt:lpstr>Personajes famoso</vt:lpstr>
      <vt:lpstr>Lenguas</vt:lpstr>
      <vt:lpstr>Marca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Cataluña</dc:title>
  <dc:creator>COURVALLET Noé</dc:creator>
  <cp:lastModifiedBy>COURVALLET Noé</cp:lastModifiedBy>
  <cp:revision>5</cp:revision>
  <dcterms:created xsi:type="dcterms:W3CDTF">2017-01-27T14:43:48Z</dcterms:created>
  <dcterms:modified xsi:type="dcterms:W3CDTF">2017-01-27T15:28:06Z</dcterms:modified>
</cp:coreProperties>
</file>