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4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83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83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57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8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70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9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9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5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89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1CF7C-2DA8-4C00-95DF-9E5B30275B56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8C19-462C-40D3-A3AB-5DBAAC350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4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778" y="1772817"/>
            <a:ext cx="1119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/>
              <a:t>Comunidad de Madrid</a:t>
            </a:r>
            <a:endParaRPr lang="fr-FR" sz="8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870" y="3412517"/>
            <a:ext cx="3175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6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6" y="961919"/>
            <a:ext cx="6939980" cy="52429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54" y="1443458"/>
            <a:ext cx="3911112" cy="42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Comida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5" y="1315616"/>
            <a:ext cx="3670038" cy="27525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196"/>
            <a:ext cx="3916260" cy="27451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0" y="4329404"/>
            <a:ext cx="3985773" cy="22453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31" y="3346330"/>
            <a:ext cx="4844480" cy="32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5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Fiestas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29717" y="1933747"/>
            <a:ext cx="5537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 de mayo: Dia de la </a:t>
            </a:r>
            <a:r>
              <a:rPr lang="fr-FR" sz="2400" dirty="0" err="1" smtClean="0"/>
              <a:t>comunidad</a:t>
            </a:r>
            <a:r>
              <a:rPr lang="fr-FR" sz="2400" dirty="0" smtClean="0"/>
              <a:t> de Madrid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060910" y="4491284"/>
            <a:ext cx="479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15 de mayo: Feria de San </a:t>
            </a:r>
            <a:r>
              <a:rPr lang="fr-FR" sz="2800" dirty="0" err="1" smtClean="0"/>
              <a:t>Isidro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29" y="365125"/>
            <a:ext cx="5092371" cy="28644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255" y="3561801"/>
            <a:ext cx="5185112" cy="23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8" y="424639"/>
            <a:ext cx="5303218" cy="26917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43717" y="3228392"/>
            <a:ext cx="441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/>
              <a:t>Museo Nacional Centro de Arte Reina Sofía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35" y="516480"/>
            <a:ext cx="3901440" cy="25999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95118" y="3321698"/>
            <a:ext cx="407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/>
              <a:t>Museo del Prado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54" y="3773452"/>
            <a:ext cx="3174480" cy="23808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48" y="3691030"/>
            <a:ext cx="4379168" cy="24632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923314" y="6346371"/>
            <a:ext cx="351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Palacio Real de Madrid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39551" y="6346371"/>
            <a:ext cx="341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/>
              <a:t>Parque Warner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62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Personajes</a:t>
            </a:r>
            <a:r>
              <a:rPr lang="fr-FR" dirty="0" smtClean="0"/>
              <a:t> </a:t>
            </a:r>
            <a:r>
              <a:rPr lang="fr-FR" dirty="0" err="1" smtClean="0"/>
              <a:t>famosos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23" y="1575189"/>
            <a:ext cx="2794000" cy="36703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82227" y="5393093"/>
            <a:ext cx="218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Miguel de </a:t>
            </a:r>
            <a:r>
              <a:rPr lang="fr-FR" b="1" dirty="0" smtClean="0"/>
              <a:t>Cervantès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5" y="1762831"/>
            <a:ext cx="2351509" cy="32950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63886" y="5393093"/>
            <a:ext cx="166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/>
              <a:t>José Echegaray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28" y="1256814"/>
            <a:ext cx="2431558" cy="369154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192278" y="5245489"/>
            <a:ext cx="293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/>
              <a:t>Pedro Calderón de la Barca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37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Una empresa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38" y="2091312"/>
            <a:ext cx="7620000" cy="1663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6527" y="4824919"/>
            <a:ext cx="922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 </a:t>
            </a:r>
            <a:r>
              <a:rPr lang="fr-FR" dirty="0" err="1"/>
              <a:t>una</a:t>
            </a:r>
            <a:r>
              <a:rPr lang="fr-FR" dirty="0"/>
              <a:t> empresa </a:t>
            </a:r>
            <a:r>
              <a:rPr lang="fr-FR" dirty="0" err="1"/>
              <a:t>multinacional</a:t>
            </a:r>
            <a:r>
              <a:rPr lang="fr-FR" dirty="0"/>
              <a:t> que </a:t>
            </a:r>
            <a:r>
              <a:rPr lang="fr-FR" dirty="0" err="1"/>
              <a:t>opera</a:t>
            </a:r>
            <a:r>
              <a:rPr lang="fr-FR" dirty="0"/>
              <a:t> en el </a:t>
            </a:r>
            <a:r>
              <a:rPr lang="fr-FR" dirty="0" err="1"/>
              <a:t>sector</a:t>
            </a:r>
            <a:r>
              <a:rPr lang="fr-FR" dirty="0"/>
              <a:t> de las </a:t>
            </a:r>
            <a:r>
              <a:rPr lang="fr-FR" dirty="0" err="1"/>
              <a:t>infraestructuras</a:t>
            </a:r>
            <a:r>
              <a:rPr lang="fr-FR" dirty="0"/>
              <a:t>, a </a:t>
            </a:r>
            <a:r>
              <a:rPr lang="fr-FR" dirty="0" err="1"/>
              <a:t>través</a:t>
            </a:r>
            <a:r>
              <a:rPr lang="fr-FR" dirty="0"/>
              <a:t> de </a:t>
            </a:r>
            <a:r>
              <a:rPr lang="fr-FR" dirty="0" err="1"/>
              <a:t>cuatro</a:t>
            </a:r>
            <a:r>
              <a:rPr lang="fr-FR" dirty="0"/>
              <a:t> </a:t>
            </a:r>
            <a:r>
              <a:rPr lang="fr-FR" dirty="0" err="1"/>
              <a:t>divisiones</a:t>
            </a:r>
            <a:r>
              <a:rPr lang="fr-FR" dirty="0"/>
              <a:t>: </a:t>
            </a:r>
            <a:r>
              <a:rPr lang="fr-FR" dirty="0" err="1"/>
              <a:t>Autopistas</a:t>
            </a:r>
            <a:r>
              <a:rPr lang="fr-FR" dirty="0"/>
              <a:t>, </a:t>
            </a:r>
            <a:r>
              <a:rPr lang="fr-FR" dirty="0" err="1"/>
              <a:t>Aeropuertos</a:t>
            </a:r>
            <a:r>
              <a:rPr lang="fr-FR" dirty="0"/>
              <a:t>, </a:t>
            </a:r>
            <a:r>
              <a:rPr lang="fr-FR" dirty="0" err="1"/>
              <a:t>Construcción</a:t>
            </a:r>
            <a:r>
              <a:rPr lang="fr-FR" dirty="0"/>
              <a:t> y </a:t>
            </a:r>
            <a:r>
              <a:rPr lang="fr-FR" dirty="0" err="1"/>
              <a:t>Servicios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886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80</Words>
  <Application>Microsoft Office PowerPoint</Application>
  <PresentationFormat>Grand écran</PresentationFormat>
  <Paragraphs>15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Comida</vt:lpstr>
      <vt:lpstr>Fiestas</vt:lpstr>
      <vt:lpstr>Présentation PowerPoint</vt:lpstr>
      <vt:lpstr>Personajes famosos</vt:lpstr>
      <vt:lpstr>Una empresa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SALMON Axelle</dc:creator>
  <cp:lastModifiedBy>SALMON Axelle</cp:lastModifiedBy>
  <cp:revision>9</cp:revision>
  <dcterms:created xsi:type="dcterms:W3CDTF">2017-02-08T16:51:28Z</dcterms:created>
  <dcterms:modified xsi:type="dcterms:W3CDTF">2017-03-10T13:08:06Z</dcterms:modified>
</cp:coreProperties>
</file>