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94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575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846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70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944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989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8138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59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89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83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83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1CF7C-2DA8-4C00-95DF-9E5B30275B56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08C19-462C-40D3-A3AB-5DBAAC3509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46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55778" y="1772817"/>
            <a:ext cx="11196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smtClean="0"/>
              <a:t>Comunidad de Madrid</a:t>
            </a:r>
            <a:endParaRPr lang="fr-FR" sz="8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870" y="3412517"/>
            <a:ext cx="31750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67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96" y="961919"/>
            <a:ext cx="6939980" cy="52429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54" y="1443458"/>
            <a:ext cx="3911112" cy="427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8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Comida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85" y="1315616"/>
            <a:ext cx="3670038" cy="27525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9196"/>
            <a:ext cx="3916260" cy="27451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90" y="4329404"/>
            <a:ext cx="3985773" cy="22453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531" y="3346330"/>
            <a:ext cx="4844480" cy="32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59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Fiestas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29717" y="1933747"/>
            <a:ext cx="5537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 de mayo: Dia de la </a:t>
            </a:r>
            <a:r>
              <a:rPr lang="fr-FR" sz="2400" dirty="0" err="1" smtClean="0"/>
              <a:t>comunidad</a:t>
            </a:r>
            <a:r>
              <a:rPr lang="fr-FR" sz="2400" dirty="0" smtClean="0"/>
              <a:t> de Madrid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1060910" y="4491284"/>
            <a:ext cx="479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15 de mayo: Feria de San </a:t>
            </a:r>
            <a:r>
              <a:rPr lang="fr-FR" sz="2800" dirty="0" err="1" smtClean="0"/>
              <a:t>Isidro</a:t>
            </a:r>
            <a:endParaRPr lang="fr-FR" sz="2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429" y="365125"/>
            <a:ext cx="5092371" cy="286445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255" y="3561801"/>
            <a:ext cx="5185112" cy="238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8" y="424639"/>
            <a:ext cx="5303218" cy="269178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43717" y="3228392"/>
            <a:ext cx="441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mtClean="0"/>
              <a:t>Museo Nacional Centro de Arte Reina Sofía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035" y="516480"/>
            <a:ext cx="3901440" cy="259994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595118" y="3321698"/>
            <a:ext cx="407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mtClean="0"/>
              <a:t>Museo del Prado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054" y="3773452"/>
            <a:ext cx="3174480" cy="238086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648" y="3691030"/>
            <a:ext cx="4379168" cy="246328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923314" y="6346371"/>
            <a:ext cx="3517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Palacio Real de Madrid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539551" y="6346371"/>
            <a:ext cx="341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mtClean="0"/>
              <a:t>Parque Warner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462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Personajes</a:t>
            </a:r>
            <a:r>
              <a:rPr lang="fr-FR" dirty="0" smtClean="0"/>
              <a:t> </a:t>
            </a:r>
            <a:r>
              <a:rPr lang="fr-FR" dirty="0" err="1" smtClean="0"/>
              <a:t>famosos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23" y="1575189"/>
            <a:ext cx="2794000" cy="36703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382227" y="5393093"/>
            <a:ext cx="2186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Miguel de </a:t>
            </a:r>
            <a:r>
              <a:rPr lang="fr-FR" b="1" dirty="0" smtClean="0"/>
              <a:t>Cervantès</a:t>
            </a:r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05" y="1762831"/>
            <a:ext cx="2351509" cy="329501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963886" y="5393093"/>
            <a:ext cx="16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mtClean="0"/>
              <a:t>José Echegaray</a:t>
            </a:r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728" y="1256814"/>
            <a:ext cx="2431558" cy="369154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192278" y="5245489"/>
            <a:ext cx="2939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mtClean="0"/>
              <a:t>Pedro Calderón de la Barca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378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Una empresa 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438" y="2091312"/>
            <a:ext cx="7620000" cy="16637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76527" y="4824919"/>
            <a:ext cx="9221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Es </a:t>
            </a:r>
            <a:r>
              <a:rPr lang="fr-FR" dirty="0" err="1"/>
              <a:t>una</a:t>
            </a:r>
            <a:r>
              <a:rPr lang="fr-FR" dirty="0"/>
              <a:t> empresa </a:t>
            </a:r>
            <a:r>
              <a:rPr lang="fr-FR" dirty="0" err="1"/>
              <a:t>multinacional</a:t>
            </a:r>
            <a:r>
              <a:rPr lang="fr-FR" dirty="0"/>
              <a:t> que </a:t>
            </a:r>
            <a:r>
              <a:rPr lang="fr-FR" dirty="0" err="1"/>
              <a:t>opera</a:t>
            </a:r>
            <a:r>
              <a:rPr lang="fr-FR" dirty="0"/>
              <a:t> en el </a:t>
            </a:r>
            <a:r>
              <a:rPr lang="fr-FR" dirty="0" err="1"/>
              <a:t>sector</a:t>
            </a:r>
            <a:r>
              <a:rPr lang="fr-FR" dirty="0"/>
              <a:t> de las </a:t>
            </a:r>
            <a:r>
              <a:rPr lang="fr-FR" dirty="0" err="1"/>
              <a:t>infraestructuras</a:t>
            </a:r>
            <a:r>
              <a:rPr lang="fr-FR" dirty="0"/>
              <a:t>, a </a:t>
            </a:r>
            <a:r>
              <a:rPr lang="fr-FR" dirty="0" err="1"/>
              <a:t>través</a:t>
            </a:r>
            <a:r>
              <a:rPr lang="fr-FR" dirty="0"/>
              <a:t> de </a:t>
            </a:r>
            <a:r>
              <a:rPr lang="fr-FR" dirty="0" err="1"/>
              <a:t>cuatro</a:t>
            </a:r>
            <a:r>
              <a:rPr lang="fr-FR" dirty="0"/>
              <a:t> </a:t>
            </a:r>
            <a:r>
              <a:rPr lang="fr-FR" dirty="0" err="1"/>
              <a:t>divisiones</a:t>
            </a:r>
            <a:r>
              <a:rPr lang="fr-FR" dirty="0"/>
              <a:t>: </a:t>
            </a:r>
            <a:r>
              <a:rPr lang="fr-FR" dirty="0" err="1"/>
              <a:t>Autopistas</a:t>
            </a:r>
            <a:r>
              <a:rPr lang="fr-FR" dirty="0"/>
              <a:t>, </a:t>
            </a:r>
            <a:r>
              <a:rPr lang="fr-FR" dirty="0" err="1"/>
              <a:t>Aeropuertos</a:t>
            </a:r>
            <a:r>
              <a:rPr lang="fr-FR" dirty="0"/>
              <a:t>, </a:t>
            </a:r>
            <a:r>
              <a:rPr lang="fr-FR" dirty="0" err="1"/>
              <a:t>Construcción</a:t>
            </a:r>
            <a:r>
              <a:rPr lang="fr-FR" dirty="0"/>
              <a:t> y </a:t>
            </a:r>
            <a:r>
              <a:rPr lang="fr-FR" dirty="0" err="1"/>
              <a:t>Servicios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68869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80</Words>
  <Application>Microsoft Office PowerPoint</Application>
  <PresentationFormat>Grand écran</PresentationFormat>
  <Paragraphs>15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Comida</vt:lpstr>
      <vt:lpstr>Fiestas</vt:lpstr>
      <vt:lpstr>Présentation PowerPoint</vt:lpstr>
      <vt:lpstr>Personajes famosos</vt:lpstr>
      <vt:lpstr>Una empresa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SALMON Axelle</dc:creator>
  <cp:lastModifiedBy>SALMON Axelle</cp:lastModifiedBy>
  <cp:revision>9</cp:revision>
  <dcterms:created xsi:type="dcterms:W3CDTF">2017-02-08T16:51:28Z</dcterms:created>
  <dcterms:modified xsi:type="dcterms:W3CDTF">2017-03-10T13:08:06Z</dcterms:modified>
</cp:coreProperties>
</file>