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tif" ContentType="image/t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3004800" cy="9753600"/>
  <p:notesSz cx="6858000" cy="9144000"/>
  <p:defaultTextStyle>
    <a:lvl1pPr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9B1A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-1656" y="-112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90621819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 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457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914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71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828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860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743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200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657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114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4" Type="http://schemas.openxmlformats.org/officeDocument/2006/relationships/image" Target="../media/image15.t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hyperlink" Target="https://fr.wikipedia.org/w/index.php?title=Juan_Senen_de_Contreras&amp;action=edit&amp;redlink=1" TargetMode="External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youtube.com/watch?v=K5KTKicXD6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Castilla-La Mancha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952500" y="190500"/>
            <a:ext cx="11099800" cy="2120900"/>
          </a:xfrm>
          <a:prstGeom prst="rect">
            <a:avLst/>
          </a:prstGeom>
        </p:spPr>
        <p:txBody>
          <a:bodyPr/>
          <a:lstStyle>
            <a:lvl1pPr defTabSz="496570">
              <a:defRPr sz="6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00">
                <a:solidFill>
                  <a:srgbClr val="FFFFFF"/>
                </a:solidFill>
              </a:rPr>
              <a:t>Territorio geografía y política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37" name="Flag_of_Castile-La_Mancha.svg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6500" y="2774972"/>
            <a:ext cx="4276691" cy="2851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Escudo_de_Castilla-La_Mancha.svg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74947" y="6089672"/>
            <a:ext cx="1958328" cy="3483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esp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24600" y="3816473"/>
            <a:ext cx="5078987" cy="38351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 dirty="0">
                <a:solidFill>
                  <a:srgbClr val="FFFFFF"/>
                </a:solidFill>
              </a:rPr>
              <a:t> </a:t>
            </a:r>
            <a:r>
              <a:rPr sz="8000" dirty="0" err="1" smtClean="0">
                <a:solidFill>
                  <a:srgbClr val="FFFFFF"/>
                </a:solidFill>
              </a:rPr>
              <a:t>Lenguas</a:t>
            </a:r>
            <a:r>
              <a:rPr lang="fr-FR" sz="8000" dirty="0" smtClean="0">
                <a:solidFill>
                  <a:srgbClr val="FFFFFF"/>
                </a:solidFill>
              </a:rPr>
              <a:t> y </a:t>
            </a:r>
            <a:r>
              <a:rPr lang="fr-FR" sz="8000" dirty="0" err="1" smtClean="0">
                <a:solidFill>
                  <a:srgbClr val="FFFFFF"/>
                </a:solidFill>
              </a:rPr>
              <a:t>educaci</a:t>
            </a:r>
            <a:r>
              <a:rPr lang="fr-FR" sz="8000" dirty="0" err="1" smtClean="0">
                <a:solidFill>
                  <a:srgbClr val="FF0000"/>
                </a:solidFill>
              </a:rPr>
              <a:t>ó</a:t>
            </a:r>
            <a:r>
              <a:rPr lang="fr-FR" sz="8000" dirty="0" err="1" smtClean="0">
                <a:solidFill>
                  <a:srgbClr val="FFFFFF"/>
                </a:solidFill>
              </a:rPr>
              <a:t>n</a:t>
            </a:r>
            <a:endParaRPr sz="8000" dirty="0">
              <a:solidFill>
                <a:srgbClr val="FFFFFF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2768600"/>
            <a:ext cx="5880100" cy="29400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150" y="4133464"/>
            <a:ext cx="3740150" cy="528993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04850" y="6345848"/>
            <a:ext cx="7010400" cy="6873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fr-FR" sz="3800" b="0" i="0" u="sng" strike="noStrike" cap="none" spc="0" normalizeH="0" baseline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sym typeface="Helvetica Light"/>
              </a:rPr>
              <a:t>La</a:t>
            </a:r>
            <a:r>
              <a:rPr kumimoji="0" lang="fr-FR" sz="3800" b="0" i="0" u="sng" strike="noStrike" cap="none" spc="0" normalizeH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sym typeface="Helvetica Light"/>
              </a:rPr>
              <a:t> Real </a:t>
            </a:r>
            <a:r>
              <a:rPr kumimoji="0" lang="fr-FR" sz="3800" b="0" i="0" u="sng" strike="noStrike" cap="none" spc="0" normalizeH="0" dirty="0" err="1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sym typeface="Helvetica Light"/>
              </a:rPr>
              <a:t>universidad</a:t>
            </a:r>
            <a:r>
              <a:rPr kumimoji="0" lang="fr-FR" sz="3800" b="0" i="0" u="sng" strike="noStrike" cap="none" spc="0" normalizeH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sym typeface="Helvetica Light"/>
              </a:rPr>
              <a:t> de Toledo</a:t>
            </a:r>
            <a:endParaRPr kumimoji="0" lang="fr-FR" sz="3800" b="0" i="0" u="sng" strike="noStrike" cap="none" spc="0" normalizeH="0" baseline="0" dirty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uFillTx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Sitios turísticos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527300"/>
            <a:ext cx="4381500" cy="350869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2755900"/>
            <a:ext cx="3748216" cy="2540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887" y="6450012"/>
            <a:ext cx="4119914" cy="217328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416800" y="6450012"/>
            <a:ext cx="4749800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2800" dirty="0" err="1"/>
              <a:t>Catedral</a:t>
            </a:r>
            <a:r>
              <a:rPr lang="en-US" sz="2800" dirty="0"/>
              <a:t> </a:t>
            </a:r>
            <a:r>
              <a:rPr lang="en-US" sz="2800" dirty="0" err="1"/>
              <a:t>Primada</a:t>
            </a:r>
            <a:r>
              <a:rPr lang="en-US" sz="2800" dirty="0"/>
              <a:t> de Toledo</a:t>
            </a:r>
            <a:endParaRPr kumimoji="0" lang="fr-FR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Helvetica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5600" y="5432297"/>
            <a:ext cx="568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fr-FR" sz="2400" dirty="0" err="1">
                <a:solidFill>
                  <a:schemeClr val="tx1"/>
                </a:solidFill>
              </a:rPr>
              <a:t>Monasterio</a:t>
            </a:r>
            <a:r>
              <a:rPr lang="fr-FR" sz="2400" dirty="0">
                <a:solidFill>
                  <a:schemeClr val="tx1"/>
                </a:solidFill>
              </a:rPr>
              <a:t> de San Juan de los Reyes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292648" y="8798959"/>
            <a:ext cx="456535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3600" dirty="0" err="1" smtClean="0"/>
              <a:t>Puente</a:t>
            </a:r>
            <a:r>
              <a:rPr lang="fr-FR" sz="3600" dirty="0" smtClean="0"/>
              <a:t> de San Martin</a:t>
            </a:r>
            <a:endParaRPr kumimoji="0" lang="fr-FR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mazapan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78106" y="5736760"/>
            <a:ext cx="4210322" cy="2461419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hape 51"/>
          <p:cNvSpPr>
            <a:spLocks noGrp="1"/>
          </p:cNvSpPr>
          <p:nvPr>
            <p:ph type="title"/>
          </p:nvPr>
        </p:nvSpPr>
        <p:spPr>
          <a:xfrm>
            <a:off x="530984" y="-170671"/>
            <a:ext cx="11099801" cy="21209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Comida</a:t>
            </a:r>
          </a:p>
        </p:txBody>
      </p:sp>
      <p:sp>
        <p:nvSpPr>
          <p:cNvPr id="52" name="Shape 52"/>
          <p:cNvSpPr>
            <a:spLocks noGrp="1"/>
          </p:cNvSpPr>
          <p:nvPr>
            <p:ph type="body" idx="1"/>
          </p:nvPr>
        </p:nvSpPr>
        <p:spPr>
          <a:xfrm>
            <a:off x="733367" y="1103499"/>
            <a:ext cx="11099801" cy="683929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Patas de vaca</a:t>
            </a:r>
          </a:p>
        </p:txBody>
      </p:sp>
      <p:pic>
        <p:nvPicPr>
          <p:cNvPr id="53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8654" y="1867035"/>
            <a:ext cx="4002101" cy="2339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gachas-manchegas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84649" y="1754254"/>
            <a:ext cx="5329364" cy="3114347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hape 55"/>
          <p:cNvSpPr/>
          <p:nvPr/>
        </p:nvSpPr>
        <p:spPr>
          <a:xfrm>
            <a:off x="8387894" y="7043435"/>
            <a:ext cx="4605532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 dirty="0" smtClean="0">
                <a:solidFill>
                  <a:srgbClr val="FFFFFF"/>
                </a:solidFill>
              </a:rPr>
              <a:t>mazap</a:t>
            </a:r>
            <a:r>
              <a:rPr lang="fr-FR" sz="3800" dirty="0" err="1" smtClean="0">
                <a:solidFill>
                  <a:srgbClr val="FFFFFF"/>
                </a:solidFill>
              </a:rPr>
              <a:t>á</a:t>
            </a:r>
            <a:r>
              <a:rPr sz="3800" dirty="0" smtClean="0">
                <a:solidFill>
                  <a:srgbClr val="FFFFFF"/>
                </a:solidFill>
              </a:rPr>
              <a:t>n </a:t>
            </a:r>
            <a:r>
              <a:rPr sz="3800" dirty="0">
                <a:solidFill>
                  <a:srgbClr val="FFFFFF"/>
                </a:solidFill>
              </a:rPr>
              <a:t>de Toledo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Fiestas</a:t>
            </a:r>
          </a:p>
        </p:txBody>
      </p:sp>
      <p:pic>
        <p:nvPicPr>
          <p:cNvPr id="59" name="esp fiesta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311" y="2040964"/>
            <a:ext cx="5079870" cy="296977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19752" y="2223356"/>
            <a:ext cx="3492501" cy="2324101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Shape 63"/>
          <p:cNvSpPr/>
          <p:nvPr/>
        </p:nvSpPr>
        <p:spPr>
          <a:xfrm>
            <a:off x="6472480" y="8261040"/>
            <a:ext cx="3980257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fr-FR" sz="2000" dirty="0">
                <a:solidFill>
                  <a:schemeClr val="tx1"/>
                </a:solidFill>
              </a:rPr>
              <a:t>L</a:t>
            </a:r>
            <a:r>
              <a:rPr sz="2400" dirty="0" smtClean="0">
                <a:solidFill>
                  <a:srgbClr val="FFFFFF"/>
                </a:solidFill>
              </a:rPr>
              <a:t>a </a:t>
            </a:r>
            <a:r>
              <a:rPr sz="2400" dirty="0" err="1">
                <a:solidFill>
                  <a:srgbClr val="FFFFFF"/>
                </a:solidFill>
              </a:rPr>
              <a:t>Semana</a:t>
            </a:r>
            <a:r>
              <a:rPr sz="2400" dirty="0">
                <a:solidFill>
                  <a:srgbClr val="FFFFFF"/>
                </a:solidFill>
              </a:rPr>
              <a:t> Santa </a:t>
            </a:r>
            <a:r>
              <a:rPr sz="2400" dirty="0" err="1">
                <a:solidFill>
                  <a:srgbClr val="FFFFFF"/>
                </a:solidFill>
              </a:rPr>
              <a:t>en</a:t>
            </a:r>
            <a:r>
              <a:rPr sz="2400" dirty="0">
                <a:solidFill>
                  <a:srgbClr val="FFFFFF"/>
                </a:solidFill>
              </a:rPr>
              <a:t> Toledo</a:t>
            </a:r>
          </a:p>
        </p:txBody>
      </p:sp>
      <p:pic>
        <p:nvPicPr>
          <p:cNvPr id="64" name="pasted-image.t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89752" y="5385150"/>
            <a:ext cx="3124201" cy="26035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ZoneTexte 2"/>
          <p:cNvSpPr txBox="1"/>
          <p:nvPr/>
        </p:nvSpPr>
        <p:spPr>
          <a:xfrm>
            <a:off x="830773" y="5385150"/>
            <a:ext cx="3920946" cy="6873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38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Feria</a:t>
            </a:r>
            <a:r>
              <a:rPr kumimoji="0" lang="fr-FR" sz="38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de Albacete</a:t>
            </a:r>
            <a:endParaRPr kumimoji="0" lang="fr-FR" sz="3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119752" y="4639827"/>
            <a:ext cx="5300848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La </a:t>
            </a:r>
            <a:r>
              <a:rPr kumimoji="0" lang="fr-FR" sz="2800" b="0" i="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semana</a:t>
            </a:r>
            <a:r>
              <a:rPr kumimoji="0" lang="fr-FR" sz="28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Santa</a:t>
            </a:r>
            <a:r>
              <a:rPr kumimoji="0" lang="fr-FR" sz="2800" b="0" i="0" u="none" strike="noStrike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en Cuenca</a:t>
            </a:r>
            <a:endParaRPr kumimoji="0" lang="fr-FR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Personajes famosos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551" y="2545863"/>
            <a:ext cx="2790825" cy="406620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762" y="4504350"/>
            <a:ext cx="6186644" cy="322262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8900" y="7050404"/>
            <a:ext cx="561392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600" u="sng" dirty="0">
                <a:hlinkClick r:id="rId4" tooltip="Juan Senen de Contreras (page inexistante)"/>
              </a:rPr>
              <a:t>Juan </a:t>
            </a:r>
            <a:r>
              <a:rPr lang="en-US" sz="3600" u="sng" dirty="0" err="1">
                <a:hlinkClick r:id="rId4" tooltip="Juan Senen de Contreras (page inexistante)"/>
              </a:rPr>
              <a:t>Senen</a:t>
            </a:r>
            <a:r>
              <a:rPr lang="en-US" sz="3600" u="sng" dirty="0">
                <a:hlinkClick r:id="rId4" tooltip="Juan Senen de Contreras (page inexistante)"/>
              </a:rPr>
              <a:t> de Contreras</a:t>
            </a:r>
            <a:endParaRPr kumimoji="0" lang="fr-FR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Deporte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746374"/>
            <a:ext cx="5162648" cy="268922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430712"/>
            <a:ext cx="4394200" cy="295039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502400" y="7631916"/>
            <a:ext cx="5924700" cy="6873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38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Equipa de </a:t>
            </a:r>
            <a:r>
              <a:rPr kumimoji="0" lang="fr-FR" sz="3800" b="0" i="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fùtbol</a:t>
            </a:r>
            <a:r>
              <a:rPr kumimoji="0" lang="fr-FR" sz="38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de Toledo</a:t>
            </a:r>
            <a:endParaRPr kumimoji="0" lang="fr-FR" sz="3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hlinkClick r:id="rId2"/>
              </a:rPr>
              <a:t>https://</a:t>
            </a:r>
            <a:r>
              <a:rPr lang="fr-FR" dirty="0" smtClean="0">
                <a:hlinkClick r:id="rId2"/>
              </a:rPr>
              <a:t>www.youtube.com/watch?v=K5KTKicXD64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40990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78</Words>
  <Application>Microsoft Macintosh PowerPoint</Application>
  <PresentationFormat>Personalizado</PresentationFormat>
  <Paragraphs>20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Gradient</vt:lpstr>
      <vt:lpstr>Castilla-La Mancha</vt:lpstr>
      <vt:lpstr>Territorio geografía y política</vt:lpstr>
      <vt:lpstr> Lenguas y educación</vt:lpstr>
      <vt:lpstr>Sitios turísticos</vt:lpstr>
      <vt:lpstr>Comida</vt:lpstr>
      <vt:lpstr>Fiestas</vt:lpstr>
      <vt:lpstr>Personajes famosos</vt:lpstr>
      <vt:lpstr>Deporte</vt:lpstr>
      <vt:lpstr>https://www.youtube.com/watch?v=K5KTKicXD64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Castilla-La Mancha</dc:title>
  <dc:creator>DEYTS Manon</dc:creator>
  <cp:lastModifiedBy>Vic tor</cp:lastModifiedBy>
  <cp:revision>4</cp:revision>
  <dcterms:modified xsi:type="dcterms:W3CDTF">2017-04-30T18:53:27Z</dcterms:modified>
</cp:coreProperties>
</file>