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2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384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86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300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869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242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566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050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843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153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48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6263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351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9022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421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171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435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120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03/02/2017</a:t>
            </a:r>
            <a:endParaRPr lang="fr-FR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sz="2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06FF50B2-7755-47E8-AE0A-89C8BF978AF8}" type="slidenum">
              <a:rPr lang="fr-FR" sz="120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4196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1980720" y="273240"/>
            <a:ext cx="8229240" cy="114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fr-FR" sz="399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Las Islas Baleares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5" name="Image 39"/>
          <p:cNvPicPr/>
          <p:nvPr/>
        </p:nvPicPr>
        <p:blipFill>
          <a:blip r:embed="rId2"/>
          <a:stretch/>
        </p:blipFill>
        <p:spPr>
          <a:xfrm>
            <a:off x="1420020" y="1347216"/>
            <a:ext cx="9350640" cy="5259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1719900" y="218557"/>
            <a:ext cx="8229240" cy="114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r>
              <a:rPr lang="fr-FR" sz="399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Geografía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399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Donde</a:t>
            </a:r>
            <a:r>
              <a:rPr lang="fr-FR" sz="399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es el </a:t>
            </a:r>
            <a:r>
              <a:rPr lang="fr-FR" sz="399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archipiélago</a:t>
            </a:r>
            <a:r>
              <a:rPr lang="fr-FR" sz="399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 ?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7" name="Image 41"/>
          <p:cNvPicPr/>
          <p:nvPr/>
        </p:nvPicPr>
        <p:blipFill>
          <a:blip r:embed="rId2"/>
          <a:srcRect r="-430" b="36"/>
          <a:stretch/>
        </p:blipFill>
        <p:spPr>
          <a:xfrm>
            <a:off x="538760" y="1418040"/>
            <a:ext cx="4636800" cy="3526560"/>
          </a:xfrm>
          <a:prstGeom prst="rect">
            <a:avLst/>
          </a:prstGeom>
          <a:ln>
            <a:noFill/>
          </a:ln>
        </p:spPr>
      </p:pic>
      <p:pic>
        <p:nvPicPr>
          <p:cNvPr id="118" name="Image 42"/>
          <p:cNvPicPr/>
          <p:nvPr/>
        </p:nvPicPr>
        <p:blipFill>
          <a:blip r:embed="rId3"/>
          <a:srcRect r="6" b="9"/>
          <a:stretch/>
        </p:blipFill>
        <p:spPr>
          <a:xfrm>
            <a:off x="5175560" y="3450780"/>
            <a:ext cx="5094000" cy="3263040"/>
          </a:xfrm>
          <a:prstGeom prst="rect">
            <a:avLst/>
          </a:prstGeom>
          <a:ln>
            <a:noFill/>
          </a:ln>
        </p:spPr>
      </p:pic>
      <p:sp>
        <p:nvSpPr>
          <p:cNvPr id="119" name="CustomShape 2"/>
          <p:cNvSpPr/>
          <p:nvPr/>
        </p:nvSpPr>
        <p:spPr>
          <a:xfrm>
            <a:off x="5997960" y="1813050"/>
            <a:ext cx="1828440" cy="124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720" tIns="40680" rIns="81720" bIns="40680"/>
          <a:lstStyle/>
          <a:p>
            <a:pPr>
              <a:lnSpc>
                <a:spcPct val="100000"/>
              </a:lnSpc>
            </a:pP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 </a:t>
            </a:r>
            <a:r>
              <a:rPr lang="fr-FR" sz="1639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islas</a:t>
            </a: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major :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Formentera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-Mallorca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</a:t>
            </a:r>
            <a:r>
              <a:rPr lang="fr-FR" sz="1639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Menorca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-Ibiza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CustomShape 3"/>
          <p:cNvSpPr/>
          <p:nvPr/>
        </p:nvSpPr>
        <p:spPr>
          <a:xfrm>
            <a:off x="7761420" y="1807327"/>
            <a:ext cx="2285640" cy="124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720" tIns="40680" rIns="81720" bIns="40680"/>
          <a:lstStyle/>
          <a:p>
            <a:pPr>
              <a:lnSpc>
                <a:spcPct val="100000"/>
              </a:lnSpc>
            </a:pP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 </a:t>
            </a:r>
            <a:r>
              <a:rPr lang="fr-FR" sz="1639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islas</a:t>
            </a: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fr-FR" sz="1639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más</a:t>
            </a: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fr-FR" sz="1639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pequeña</a:t>
            </a: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 :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Cabrera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</a:t>
            </a:r>
            <a:r>
              <a:rPr lang="fr-FR" sz="1639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Dragonera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</a:t>
            </a:r>
            <a:r>
              <a:rPr lang="fr-FR" sz="1639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Conejera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</a:t>
            </a:r>
            <a:r>
              <a:rPr lang="fr-FR" sz="1639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Espalmador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CustomShape 4"/>
          <p:cNvSpPr/>
          <p:nvPr/>
        </p:nvSpPr>
        <p:spPr>
          <a:xfrm>
            <a:off x="7924680" y="6531840"/>
            <a:ext cx="718200" cy="70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720" tIns="40680" rIns="81720" bIns="40680"/>
          <a:lstStyle/>
          <a:p>
            <a:pPr>
              <a:lnSpc>
                <a:spcPct val="100000"/>
              </a:lnSpc>
            </a:pPr>
            <a:r>
              <a:rPr lang="fr-FR" sz="73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Cabrera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5"/>
          <p:cNvSpPr/>
          <p:nvPr/>
        </p:nvSpPr>
        <p:spPr>
          <a:xfrm>
            <a:off x="6422400" y="4898880"/>
            <a:ext cx="979560" cy="70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720" tIns="40680" rIns="81720" bIns="40680"/>
          <a:lstStyle/>
          <a:p>
            <a:pPr>
              <a:lnSpc>
                <a:spcPct val="100000"/>
              </a:lnSpc>
            </a:pPr>
            <a:r>
              <a:rPr lang="fr-FR" sz="73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Dragonera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6"/>
          <p:cNvSpPr/>
          <p:nvPr/>
        </p:nvSpPr>
        <p:spPr>
          <a:xfrm>
            <a:off x="7924680" y="6222600"/>
            <a:ext cx="979560" cy="70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720" tIns="40680" rIns="81720" bIns="40680"/>
          <a:lstStyle/>
          <a:p>
            <a:pPr>
              <a:lnSpc>
                <a:spcPct val="100000"/>
              </a:lnSpc>
            </a:pPr>
            <a:r>
              <a:rPr lang="fr-FR" sz="73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Conejera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CustomShape 7"/>
          <p:cNvSpPr/>
          <p:nvPr/>
        </p:nvSpPr>
        <p:spPr>
          <a:xfrm>
            <a:off x="5834520" y="6204960"/>
            <a:ext cx="979560" cy="70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720" tIns="40680" rIns="81720" bIns="40680"/>
          <a:lstStyle/>
          <a:p>
            <a:pPr>
              <a:lnSpc>
                <a:spcPct val="100000"/>
              </a:lnSpc>
            </a:pPr>
            <a:r>
              <a:rPr lang="fr-FR" sz="73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Espalmador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TextShape 8"/>
          <p:cNvSpPr txBox="1"/>
          <p:nvPr/>
        </p:nvSpPr>
        <p:spPr>
          <a:xfrm>
            <a:off x="1152000" y="5184000"/>
            <a:ext cx="3816000" cy="3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fr-FR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 capital : Palma de Majorque</a:t>
            </a:r>
          </a:p>
        </p:txBody>
      </p:sp>
      <p:sp>
        <p:nvSpPr>
          <p:cNvPr id="2" name="Rectangle 1"/>
          <p:cNvSpPr/>
          <p:nvPr/>
        </p:nvSpPr>
        <p:spPr>
          <a:xfrm>
            <a:off x="5748950" y="1764090"/>
            <a:ext cx="4200190" cy="14946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914399" y="5081895"/>
            <a:ext cx="4109959" cy="630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1346977" y="309453"/>
            <a:ext cx="8229240" cy="114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fr-FR" sz="399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 Historia de las </a:t>
            </a:r>
            <a:r>
              <a:rPr lang="fr-FR" sz="399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islas</a:t>
            </a:r>
            <a:r>
              <a:rPr lang="fr-FR" sz="399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lang="fr-FR" sz="399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baleares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8" name="Image 51"/>
          <p:cNvPicPr/>
          <p:nvPr/>
        </p:nvPicPr>
        <p:blipFill>
          <a:blip r:embed="rId2"/>
          <a:stretch/>
        </p:blipFill>
        <p:spPr>
          <a:xfrm>
            <a:off x="5893806" y="1586485"/>
            <a:ext cx="3105339" cy="2714393"/>
          </a:xfrm>
          <a:prstGeom prst="rect">
            <a:avLst/>
          </a:prstGeom>
          <a:ln>
            <a:noFill/>
          </a:ln>
        </p:spPr>
      </p:pic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547" y="3355964"/>
            <a:ext cx="3698844" cy="246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1980720" y="65160"/>
            <a:ext cx="8229240" cy="114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fr-FR" sz="399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Gastronomia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1" name="Image 54"/>
          <p:cNvPicPr/>
          <p:nvPr/>
        </p:nvPicPr>
        <p:blipFill>
          <a:blip r:embed="rId2"/>
          <a:stretch/>
        </p:blipFill>
        <p:spPr>
          <a:xfrm>
            <a:off x="6962115" y="2980148"/>
            <a:ext cx="3677372" cy="2452669"/>
          </a:xfrm>
          <a:prstGeom prst="rect">
            <a:avLst/>
          </a:prstGeom>
          <a:ln>
            <a:noFill/>
          </a:ln>
        </p:spPr>
      </p:pic>
      <p:pic>
        <p:nvPicPr>
          <p:cNvPr id="132" name="Image 55"/>
          <p:cNvPicPr/>
          <p:nvPr/>
        </p:nvPicPr>
        <p:blipFill>
          <a:blip r:embed="rId3"/>
          <a:stretch/>
        </p:blipFill>
        <p:spPr>
          <a:xfrm>
            <a:off x="666089" y="1149669"/>
            <a:ext cx="4341492" cy="2569568"/>
          </a:xfrm>
          <a:prstGeom prst="rect">
            <a:avLst/>
          </a:prstGeom>
          <a:ln>
            <a:noFill/>
          </a:ln>
        </p:spPr>
      </p:pic>
      <p:pic>
        <p:nvPicPr>
          <p:cNvPr id="133" name="Image 56"/>
          <p:cNvPicPr/>
          <p:nvPr/>
        </p:nvPicPr>
        <p:blipFill>
          <a:blip r:embed="rId4"/>
          <a:stretch/>
        </p:blipFill>
        <p:spPr>
          <a:xfrm rot="21598200">
            <a:off x="1253487" y="4207312"/>
            <a:ext cx="3166696" cy="2375150"/>
          </a:xfrm>
          <a:prstGeom prst="rect">
            <a:avLst/>
          </a:prstGeom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5296277" y="1209960"/>
            <a:ext cx="2752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dirty="0" smtClean="0"/>
              <a:t>Arroz</a:t>
            </a:r>
            <a:r>
              <a:rPr lang="fr-FR" dirty="0" smtClean="0"/>
              <a:t> </a:t>
            </a:r>
            <a:r>
              <a:rPr lang="fr-FR" dirty="0" err="1" smtClean="0"/>
              <a:t>bruto</a:t>
            </a:r>
            <a:endParaRPr lang="fr-FR" dirty="0"/>
          </a:p>
        </p:txBody>
      </p:sp>
      <p:cxnSp>
        <p:nvCxnSpPr>
          <p:cNvPr id="4" name="Connecteur droit avec flèche 3"/>
          <p:cNvCxnSpPr/>
          <p:nvPr/>
        </p:nvCxnSpPr>
        <p:spPr>
          <a:xfrm flipH="1">
            <a:off x="5097101" y="1579292"/>
            <a:ext cx="11769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5368705" y="3367889"/>
            <a:ext cx="1466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Caldereta</a:t>
            </a:r>
            <a:r>
              <a:rPr lang="fr-FR" dirty="0" smtClean="0"/>
              <a:t> de </a:t>
            </a:r>
            <a:r>
              <a:rPr lang="fr-FR" dirty="0" err="1" smtClean="0"/>
              <a:t>llagosta</a:t>
            </a:r>
            <a:endParaRPr lang="fr-FR" dirty="0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5585988" y="4014220"/>
            <a:ext cx="12493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4608214" y="4553893"/>
            <a:ext cx="1158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Cuscusso</a:t>
            </a:r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H="1">
            <a:off x="4514509" y="4921365"/>
            <a:ext cx="116518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r-FR" sz="6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Lengua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35" name="CustomShape 2"/>
          <p:cNvSpPr/>
          <p:nvPr/>
        </p:nvSpPr>
        <p:spPr>
          <a:xfrm>
            <a:off x="1026720" y="1873800"/>
            <a:ext cx="9945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Regións de habla catalán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6" name="Picture 2"/>
          <p:cNvPicPr/>
          <p:nvPr/>
        </p:nvPicPr>
        <p:blipFill>
          <a:blip r:embed="rId2"/>
          <a:stretch/>
        </p:blipFill>
        <p:spPr>
          <a:xfrm>
            <a:off x="3412800" y="2426040"/>
            <a:ext cx="5258520" cy="3949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r-FR" sz="6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Educacion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38" name="Picture 2"/>
          <p:cNvPicPr/>
          <p:nvPr/>
        </p:nvPicPr>
        <p:blipFill>
          <a:blip r:embed="rId2"/>
          <a:stretch/>
        </p:blipFill>
        <p:spPr>
          <a:xfrm>
            <a:off x="2781360" y="2119320"/>
            <a:ext cx="6629040" cy="3728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r-FR" sz="66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Fiestas </a:t>
            </a:r>
            <a:r>
              <a:rPr lang="fr-FR" sz="66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tradicionales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1044720" y="2366640"/>
            <a:ext cx="3721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Fiesta </a:t>
            </a:r>
            <a:r>
              <a:rPr lang="fr-FR" sz="1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del</a:t>
            </a:r>
            <a:r>
              <a:rPr lang="fr-FR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lang="fr-FR" sz="1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padre</a:t>
            </a:r>
            <a:r>
              <a:rPr lang="fr-FR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Serra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2" name="Picture 10"/>
          <p:cNvPicPr/>
          <p:nvPr/>
        </p:nvPicPr>
        <p:blipFill>
          <a:blip r:embed="rId2"/>
          <a:stretch/>
        </p:blipFill>
        <p:spPr>
          <a:xfrm>
            <a:off x="6419160" y="2908080"/>
            <a:ext cx="4208400" cy="2935080"/>
          </a:xfrm>
          <a:prstGeom prst="rect">
            <a:avLst/>
          </a:prstGeom>
          <a:ln>
            <a:noFill/>
          </a:ln>
        </p:spPr>
      </p:pic>
      <p:sp>
        <p:nvSpPr>
          <p:cNvPr id="143" name="CustomShape 3"/>
          <p:cNvSpPr/>
          <p:nvPr/>
        </p:nvSpPr>
        <p:spPr>
          <a:xfrm>
            <a:off x="7146360" y="2366640"/>
            <a:ext cx="4500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Fiestas de los patrónes d’Inca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217" y="2951632"/>
            <a:ext cx="3810000" cy="2847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r-FR" sz="66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Economía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133920" y="1428840"/>
            <a:ext cx="6544800" cy="453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Las  islas baleares son líder del turismo en Europa.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Principalmente en el dominio de los deportes náuticos: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-20 % de los puertos deportivos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-43 % de los empresa español 	 de deporte náuticos son en 	 las islas baléares .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6" name="Picture 2"/>
          <p:cNvPicPr/>
          <p:nvPr/>
        </p:nvPicPr>
        <p:blipFill>
          <a:blip r:embed="rId2"/>
          <a:stretch/>
        </p:blipFill>
        <p:spPr>
          <a:xfrm>
            <a:off x="6536520" y="2099880"/>
            <a:ext cx="5543280" cy="2857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274662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r-FR" sz="4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Personajes famasos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8" name="TextShape 2"/>
          <p:cNvSpPr txBox="1"/>
          <p:nvPr/>
        </p:nvSpPr>
        <p:spPr>
          <a:xfrm>
            <a:off x="984942" y="1594080"/>
            <a:ext cx="10977120" cy="13251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2179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Fryderyk Chopin </a:t>
            </a:r>
            <a:r>
              <a:rPr lang="fr-FR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	        </a:t>
            </a:r>
            <a:r>
              <a:rPr lang="fr-FR" sz="2179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Jaume I                                         Nadal</a:t>
            </a:r>
            <a:endParaRPr lang="fr-FR" sz="2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69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El poeta del piano</a:t>
            </a:r>
            <a:r>
              <a:rPr lang="fr-FR" sz="2179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                                   </a:t>
            </a:r>
            <a:r>
              <a:rPr lang="fr-FR" sz="145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el rey conquistador</a:t>
            </a:r>
            <a:r>
              <a:rPr lang="fr-FR" sz="2179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                              </a:t>
            </a:r>
            <a:r>
              <a:rPr lang="fr-FR" sz="145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el tenista</a:t>
            </a:r>
            <a:r>
              <a:rPr lang="fr-FR" sz="2179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                    </a:t>
            </a:r>
            <a:r>
              <a:rPr lang="fr-FR" sz="145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lang="fr-FR" sz="2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</a:p>
        </p:txBody>
      </p:sp>
      <p:pic>
        <p:nvPicPr>
          <p:cNvPr id="149" name="Image 3"/>
          <p:cNvPicPr/>
          <p:nvPr/>
        </p:nvPicPr>
        <p:blipFill>
          <a:blip r:embed="rId2"/>
          <a:stretch/>
        </p:blipFill>
        <p:spPr>
          <a:xfrm>
            <a:off x="750582" y="2572560"/>
            <a:ext cx="2657520" cy="2720160"/>
          </a:xfrm>
          <a:prstGeom prst="rect">
            <a:avLst/>
          </a:prstGeom>
          <a:ln>
            <a:noFill/>
          </a:ln>
        </p:spPr>
      </p:pic>
      <p:pic>
        <p:nvPicPr>
          <p:cNvPr id="150" name="Image 4"/>
          <p:cNvPicPr/>
          <p:nvPr/>
        </p:nvPicPr>
        <p:blipFill>
          <a:blip r:embed="rId3"/>
          <a:stretch/>
        </p:blipFill>
        <p:spPr>
          <a:xfrm>
            <a:off x="4083822" y="2572560"/>
            <a:ext cx="2327400" cy="3080520"/>
          </a:xfrm>
          <a:prstGeom prst="rect">
            <a:avLst/>
          </a:prstGeom>
          <a:ln>
            <a:noFill/>
          </a:ln>
        </p:spPr>
      </p:pic>
      <p:pic>
        <p:nvPicPr>
          <p:cNvPr id="151" name="Image 5"/>
          <p:cNvPicPr/>
          <p:nvPr/>
        </p:nvPicPr>
        <p:blipFill>
          <a:blip r:embed="rId4"/>
          <a:stretch/>
        </p:blipFill>
        <p:spPr>
          <a:xfrm>
            <a:off x="6835302" y="2572560"/>
            <a:ext cx="3539520" cy="2212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0" y="16488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r-FR" sz="4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Sitios turísticos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153" name="Image 4"/>
          <p:cNvPicPr/>
          <p:nvPr/>
        </p:nvPicPr>
        <p:blipFill>
          <a:blip r:embed="rId2"/>
          <a:stretch/>
        </p:blipFill>
        <p:spPr>
          <a:xfrm>
            <a:off x="6751260" y="1836540"/>
            <a:ext cx="3315240" cy="2210040"/>
          </a:xfrm>
          <a:prstGeom prst="rect">
            <a:avLst/>
          </a:prstGeom>
          <a:ln>
            <a:noFill/>
          </a:ln>
        </p:spPr>
      </p:pic>
      <p:pic>
        <p:nvPicPr>
          <p:cNvPr id="154" name="Image 5"/>
          <p:cNvPicPr/>
          <p:nvPr/>
        </p:nvPicPr>
        <p:blipFill>
          <a:blip r:embed="rId3"/>
          <a:stretch/>
        </p:blipFill>
        <p:spPr>
          <a:xfrm>
            <a:off x="6330600" y="4176214"/>
            <a:ext cx="4572720" cy="2571840"/>
          </a:xfrm>
          <a:prstGeom prst="rect">
            <a:avLst/>
          </a:prstGeom>
          <a:ln>
            <a:noFill/>
          </a:ln>
        </p:spPr>
      </p:pic>
      <p:sp>
        <p:nvSpPr>
          <p:cNvPr id="155" name="CustomShape 2"/>
          <p:cNvSpPr/>
          <p:nvPr/>
        </p:nvSpPr>
        <p:spPr>
          <a:xfrm>
            <a:off x="4846680" y="3261600"/>
            <a:ext cx="184320" cy="343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56" name="Image 7"/>
          <p:cNvPicPr/>
          <p:nvPr/>
        </p:nvPicPr>
        <p:blipFill>
          <a:blip r:embed="rId4"/>
          <a:stretch/>
        </p:blipFill>
        <p:spPr>
          <a:xfrm>
            <a:off x="640440" y="2104920"/>
            <a:ext cx="4739040" cy="3137760"/>
          </a:xfrm>
          <a:prstGeom prst="rect">
            <a:avLst/>
          </a:prstGeom>
          <a:ln>
            <a:noFill/>
          </a:ln>
        </p:spPr>
      </p:pic>
      <p:sp>
        <p:nvSpPr>
          <p:cNvPr id="157" name="CustomShape 3"/>
          <p:cNvSpPr/>
          <p:nvPr/>
        </p:nvSpPr>
        <p:spPr>
          <a:xfrm>
            <a:off x="5515828" y="5462134"/>
            <a:ext cx="1824480" cy="47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2539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Ibiza 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CustomShape 4"/>
          <p:cNvSpPr/>
          <p:nvPr/>
        </p:nvSpPr>
        <p:spPr>
          <a:xfrm>
            <a:off x="1618920" y="1654200"/>
            <a:ext cx="27820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El palacio de la Almudaina</a:t>
            </a:r>
            <a:endParaRPr lang="fr-FR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CustomShape 5"/>
          <p:cNvSpPr/>
          <p:nvPr/>
        </p:nvSpPr>
        <p:spPr>
          <a:xfrm>
            <a:off x="7054740" y="1428816"/>
            <a:ext cx="31244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basílica</a:t>
            </a:r>
            <a:r>
              <a:rPr lang="fr-FR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de Sant Francesc</a:t>
            </a: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slas Baleares promoció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95082" y="943823"/>
            <a:ext cx="8134350" cy="4572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362954" y="117695"/>
            <a:ext cx="6554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 smtClean="0"/>
              <a:t>Las </a:t>
            </a:r>
            <a:r>
              <a:rPr lang="fr-FR" b="1" u="sng" dirty="0" err="1" smtClean="0"/>
              <a:t>Islas</a:t>
            </a:r>
            <a:r>
              <a:rPr lang="fr-FR" b="1" u="sng" dirty="0" smtClean="0"/>
              <a:t> </a:t>
            </a:r>
            <a:r>
              <a:rPr lang="fr-FR" b="1" u="sng" dirty="0" err="1" smtClean="0"/>
              <a:t>Baleares</a:t>
            </a:r>
            <a:endParaRPr lang="fr-FR" b="1" u="sng" dirty="0"/>
          </a:p>
        </p:txBody>
      </p:sp>
      <p:sp>
        <p:nvSpPr>
          <p:cNvPr id="4" name="Rectangle 3"/>
          <p:cNvSpPr/>
          <p:nvPr/>
        </p:nvSpPr>
        <p:spPr>
          <a:xfrm>
            <a:off x="1077363" y="733330"/>
            <a:ext cx="8600792" cy="5576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195</TotalTime>
  <Words>90</Words>
  <Application>Microsoft Office PowerPoint</Application>
  <PresentationFormat>Grand écran</PresentationFormat>
  <Paragraphs>43</Paragraphs>
  <Slides>11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Trebuchet MS</vt:lpstr>
      <vt:lpstr>Wingdings 3</vt:lpstr>
      <vt:lpstr>Facette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Langue</dc:title>
  <dc:creator>MIRE Ugo</dc:creator>
  <cp:lastModifiedBy>RUBIO Ambroise</cp:lastModifiedBy>
  <cp:revision>19</cp:revision>
  <dcterms:created xsi:type="dcterms:W3CDTF">2017-02-02T17:37:44Z</dcterms:created>
  <dcterms:modified xsi:type="dcterms:W3CDTF">2017-02-03T15:13:26Z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Grand écran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10</vt:i4>
  </property>
</Properties>
</file>