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8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626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5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902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2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7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3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6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0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6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4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6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5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15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20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03/02/2017</a:t>
            </a:r>
            <a:endParaRPr lang="fr-F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06FF50B2-7755-47E8-AE0A-89C8BF978AF8}" type="slidenum">
              <a:rPr lang="fr-FR" sz="120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 lang="fr-F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419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980720" y="273240"/>
            <a:ext cx="8229240" cy="11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99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Las Islas Baleares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Image 39"/>
          <p:cNvPicPr/>
          <p:nvPr/>
        </p:nvPicPr>
        <p:blipFill>
          <a:blip r:embed="rId2"/>
          <a:stretch/>
        </p:blipFill>
        <p:spPr>
          <a:xfrm>
            <a:off x="1420020" y="1347216"/>
            <a:ext cx="9350640" cy="525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0" y="164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Sitios turísticos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53" name="Image 4"/>
          <p:cNvPicPr/>
          <p:nvPr/>
        </p:nvPicPr>
        <p:blipFill>
          <a:blip r:embed="rId2"/>
          <a:stretch/>
        </p:blipFill>
        <p:spPr>
          <a:xfrm>
            <a:off x="6751260" y="1836540"/>
            <a:ext cx="3315240" cy="2210040"/>
          </a:xfrm>
          <a:prstGeom prst="rect">
            <a:avLst/>
          </a:prstGeom>
          <a:ln>
            <a:noFill/>
          </a:ln>
        </p:spPr>
      </p:pic>
      <p:pic>
        <p:nvPicPr>
          <p:cNvPr id="154" name="Image 5"/>
          <p:cNvPicPr/>
          <p:nvPr/>
        </p:nvPicPr>
        <p:blipFill>
          <a:blip r:embed="rId3"/>
          <a:stretch/>
        </p:blipFill>
        <p:spPr>
          <a:xfrm>
            <a:off x="6330600" y="4176214"/>
            <a:ext cx="4572720" cy="257184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4846680" y="3261600"/>
            <a:ext cx="184320" cy="34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6" name="Image 7"/>
          <p:cNvPicPr/>
          <p:nvPr/>
        </p:nvPicPr>
        <p:blipFill>
          <a:blip r:embed="rId4"/>
          <a:stretch/>
        </p:blipFill>
        <p:spPr>
          <a:xfrm>
            <a:off x="640440" y="2104920"/>
            <a:ext cx="4739040" cy="3137760"/>
          </a:xfrm>
          <a:prstGeom prst="rect">
            <a:avLst/>
          </a:prstGeom>
          <a:ln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5515828" y="5462134"/>
            <a:ext cx="1824480" cy="47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5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Ibiza 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1618920" y="1654200"/>
            <a:ext cx="2782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 palacio de la Almudaina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5"/>
          <p:cNvSpPr/>
          <p:nvPr/>
        </p:nvSpPr>
        <p:spPr>
          <a:xfrm>
            <a:off x="7054740" y="1428816"/>
            <a:ext cx="31244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basílica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 Sant Francesc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las Baleares promoció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082" y="943823"/>
            <a:ext cx="8134350" cy="45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62954" y="117695"/>
            <a:ext cx="655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Las </a:t>
            </a:r>
            <a:r>
              <a:rPr lang="fr-FR" b="1" u="sng" dirty="0" err="1" smtClean="0"/>
              <a:t>Islas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Baleares</a:t>
            </a:r>
            <a:endParaRPr lang="fr-FR" b="1" u="sng" dirty="0"/>
          </a:p>
        </p:txBody>
      </p:sp>
      <p:sp>
        <p:nvSpPr>
          <p:cNvPr id="4" name="Rectangle 3"/>
          <p:cNvSpPr/>
          <p:nvPr/>
        </p:nvSpPr>
        <p:spPr>
          <a:xfrm>
            <a:off x="1077363" y="733330"/>
            <a:ext cx="8600792" cy="55769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719900" y="218557"/>
            <a:ext cx="8229240" cy="11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fr-FR" sz="399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Geografía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99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Donde</a:t>
            </a:r>
            <a:r>
              <a:rPr lang="fr-FR" sz="399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es el </a:t>
            </a:r>
            <a:r>
              <a:rPr lang="fr-FR" sz="399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archipiélago</a:t>
            </a:r>
            <a:r>
              <a:rPr lang="fr-FR" sz="399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?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7" name="Image 41"/>
          <p:cNvPicPr/>
          <p:nvPr/>
        </p:nvPicPr>
        <p:blipFill>
          <a:blip r:embed="rId2"/>
          <a:srcRect r="-430" b="36"/>
          <a:stretch/>
        </p:blipFill>
        <p:spPr>
          <a:xfrm>
            <a:off x="538760" y="1418040"/>
            <a:ext cx="4636800" cy="3526560"/>
          </a:xfrm>
          <a:prstGeom prst="rect">
            <a:avLst/>
          </a:prstGeom>
          <a:ln>
            <a:noFill/>
          </a:ln>
        </p:spPr>
      </p:pic>
      <p:pic>
        <p:nvPicPr>
          <p:cNvPr id="118" name="Image 42"/>
          <p:cNvPicPr/>
          <p:nvPr/>
        </p:nvPicPr>
        <p:blipFill>
          <a:blip r:embed="rId3"/>
          <a:srcRect r="6" b="9"/>
          <a:stretch/>
        </p:blipFill>
        <p:spPr>
          <a:xfrm>
            <a:off x="5175560" y="3450780"/>
            <a:ext cx="5094000" cy="3263040"/>
          </a:xfrm>
          <a:prstGeom prst="rect">
            <a:avLst/>
          </a:prstGeom>
          <a:ln>
            <a:noFill/>
          </a:ln>
        </p:spPr>
      </p:pic>
      <p:sp>
        <p:nvSpPr>
          <p:cNvPr id="119" name="CustomShape 2"/>
          <p:cNvSpPr/>
          <p:nvPr/>
        </p:nvSpPr>
        <p:spPr>
          <a:xfrm>
            <a:off x="5997960" y="1813050"/>
            <a:ext cx="1828440" cy="12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 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islas</a:t>
            </a: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major :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Formentera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-Mallorca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Menorca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-Ibiza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7761420" y="1807327"/>
            <a:ext cx="2285640" cy="12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 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islas</a:t>
            </a: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más</a:t>
            </a: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pequeña</a:t>
            </a: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: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Cabrera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Dragonera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Conejera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39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fr-FR" sz="1639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Espalmador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7924680" y="6531840"/>
            <a:ext cx="71820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73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Cabrera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5"/>
          <p:cNvSpPr/>
          <p:nvPr/>
        </p:nvSpPr>
        <p:spPr>
          <a:xfrm>
            <a:off x="6422400" y="4898880"/>
            <a:ext cx="97956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73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Dragonera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6"/>
          <p:cNvSpPr/>
          <p:nvPr/>
        </p:nvSpPr>
        <p:spPr>
          <a:xfrm>
            <a:off x="7924680" y="6222600"/>
            <a:ext cx="97956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73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Conejera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7"/>
          <p:cNvSpPr/>
          <p:nvPr/>
        </p:nvSpPr>
        <p:spPr>
          <a:xfrm>
            <a:off x="5834520" y="6204960"/>
            <a:ext cx="97956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/>
          <a:lstStyle/>
          <a:p>
            <a:pPr>
              <a:lnSpc>
                <a:spcPct val="100000"/>
              </a:lnSpc>
            </a:pPr>
            <a:r>
              <a:rPr lang="fr-FR" sz="73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Espalmador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TextShape 8"/>
          <p:cNvSpPr txBox="1"/>
          <p:nvPr/>
        </p:nvSpPr>
        <p:spPr>
          <a:xfrm>
            <a:off x="1152000" y="5184000"/>
            <a:ext cx="381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capital : Palma de Majorque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5748950" y="1764090"/>
            <a:ext cx="4200190" cy="14946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14399" y="5081895"/>
            <a:ext cx="4109959" cy="630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346977" y="309453"/>
            <a:ext cx="8229240" cy="11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99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Historia de las </a:t>
            </a:r>
            <a:r>
              <a:rPr lang="fr-FR" sz="399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islas</a:t>
            </a:r>
            <a:r>
              <a:rPr lang="fr-FR" sz="399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99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baleares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Image 51"/>
          <p:cNvPicPr/>
          <p:nvPr/>
        </p:nvPicPr>
        <p:blipFill>
          <a:blip r:embed="rId2"/>
          <a:stretch/>
        </p:blipFill>
        <p:spPr>
          <a:xfrm>
            <a:off x="5893806" y="1586485"/>
            <a:ext cx="3105339" cy="2714393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47" y="3355964"/>
            <a:ext cx="3698844" cy="24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980720" y="65160"/>
            <a:ext cx="8229240" cy="11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fr-FR" sz="399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Gastronomia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1" name="Image 54"/>
          <p:cNvPicPr/>
          <p:nvPr/>
        </p:nvPicPr>
        <p:blipFill>
          <a:blip r:embed="rId2"/>
          <a:stretch/>
        </p:blipFill>
        <p:spPr>
          <a:xfrm>
            <a:off x="6962115" y="2980148"/>
            <a:ext cx="3677372" cy="2452669"/>
          </a:xfrm>
          <a:prstGeom prst="rect">
            <a:avLst/>
          </a:prstGeom>
          <a:ln>
            <a:noFill/>
          </a:ln>
        </p:spPr>
      </p:pic>
      <p:pic>
        <p:nvPicPr>
          <p:cNvPr id="132" name="Image 55"/>
          <p:cNvPicPr/>
          <p:nvPr/>
        </p:nvPicPr>
        <p:blipFill>
          <a:blip r:embed="rId3"/>
          <a:stretch/>
        </p:blipFill>
        <p:spPr>
          <a:xfrm>
            <a:off x="666089" y="1149669"/>
            <a:ext cx="4341492" cy="2569568"/>
          </a:xfrm>
          <a:prstGeom prst="rect">
            <a:avLst/>
          </a:prstGeom>
          <a:ln>
            <a:noFill/>
          </a:ln>
        </p:spPr>
      </p:pic>
      <p:pic>
        <p:nvPicPr>
          <p:cNvPr id="133" name="Image 56"/>
          <p:cNvPicPr/>
          <p:nvPr/>
        </p:nvPicPr>
        <p:blipFill>
          <a:blip r:embed="rId4"/>
          <a:stretch/>
        </p:blipFill>
        <p:spPr>
          <a:xfrm rot="21598200">
            <a:off x="1253487" y="4207312"/>
            <a:ext cx="3166696" cy="2375150"/>
          </a:xfrm>
          <a:prstGeom prst="rect">
            <a:avLst/>
          </a:prstGeom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296277" y="1209960"/>
            <a:ext cx="275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Arroz</a:t>
            </a:r>
            <a:r>
              <a:rPr lang="fr-FR" dirty="0" smtClean="0"/>
              <a:t> </a:t>
            </a:r>
            <a:r>
              <a:rPr lang="fr-FR" dirty="0" err="1" smtClean="0"/>
              <a:t>bruto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5097101" y="1579292"/>
            <a:ext cx="11769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368705" y="3367889"/>
            <a:ext cx="146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Caldereta</a:t>
            </a:r>
            <a:r>
              <a:rPr lang="fr-FR" dirty="0" smtClean="0"/>
              <a:t> de </a:t>
            </a:r>
            <a:r>
              <a:rPr lang="fr-FR" dirty="0" err="1" smtClean="0"/>
              <a:t>llagosta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585988" y="4014220"/>
            <a:ext cx="12493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608214" y="4553893"/>
            <a:ext cx="115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Cuscusso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514509" y="4921365"/>
            <a:ext cx="11651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6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Lengua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1026720" y="1873800"/>
            <a:ext cx="9945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Regións de habla catalán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Picture 2"/>
          <p:cNvPicPr/>
          <p:nvPr/>
        </p:nvPicPr>
        <p:blipFill>
          <a:blip r:embed="rId2"/>
          <a:stretch/>
        </p:blipFill>
        <p:spPr>
          <a:xfrm>
            <a:off x="3412800" y="2426040"/>
            <a:ext cx="5258520" cy="394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6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Educacion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38" name="Picture 2"/>
          <p:cNvPicPr/>
          <p:nvPr/>
        </p:nvPicPr>
        <p:blipFill>
          <a:blip r:embed="rId2"/>
          <a:stretch/>
        </p:blipFill>
        <p:spPr>
          <a:xfrm>
            <a:off x="2781360" y="2119320"/>
            <a:ext cx="6629040" cy="372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6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Fiestas </a:t>
            </a:r>
            <a:r>
              <a:rPr lang="fr-FR" sz="660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tradicionales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1044720" y="2366640"/>
            <a:ext cx="3721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Fiesta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padre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Serra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Picture 10"/>
          <p:cNvPicPr/>
          <p:nvPr/>
        </p:nvPicPr>
        <p:blipFill>
          <a:blip r:embed="rId2"/>
          <a:stretch/>
        </p:blipFill>
        <p:spPr>
          <a:xfrm>
            <a:off x="6419160" y="2908080"/>
            <a:ext cx="4208400" cy="293508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7146360" y="2366640"/>
            <a:ext cx="4500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Fiestas de los patrónes d’Inca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17" y="2951632"/>
            <a:ext cx="3810000" cy="284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6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Economía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133920" y="1428840"/>
            <a:ext cx="6544800" cy="453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Las  islas baleares son líder del turismo en Europa.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Principalmente en el dominio de los deportes náuticos: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-20 % de los puertos deportivos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-43 % de los empresa español 	 de deporte náuticos son en 	 las islas baléares .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Picture 2"/>
          <p:cNvPicPr/>
          <p:nvPr/>
        </p:nvPicPr>
        <p:blipFill>
          <a:blip r:embed="rId2"/>
          <a:stretch/>
        </p:blipFill>
        <p:spPr>
          <a:xfrm>
            <a:off x="6536520" y="2099880"/>
            <a:ext cx="5543280" cy="285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274662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Personajes famasos</a:t>
            </a:r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984942" y="1594080"/>
            <a:ext cx="10977120" cy="13251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17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Fryderyk Chopin </a:t>
            </a: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        </a:t>
            </a:r>
            <a:r>
              <a:rPr lang="fr-FR" sz="217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Jaume I                                         Nadal</a:t>
            </a:r>
            <a:endParaRPr lang="fr-F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26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 poeta del piano</a:t>
            </a:r>
            <a:r>
              <a:rPr lang="fr-FR" sz="217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</a:t>
            </a:r>
            <a:r>
              <a:rPr lang="fr-FR" sz="14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 rey conquistador</a:t>
            </a:r>
            <a:r>
              <a:rPr lang="fr-FR" sz="217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</a:t>
            </a:r>
            <a:r>
              <a:rPr lang="fr-FR" sz="14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 tenista</a:t>
            </a:r>
            <a:r>
              <a:rPr lang="fr-FR" sz="217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</a:t>
            </a:r>
            <a:r>
              <a:rPr lang="fr-FR" sz="145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2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</a:p>
        </p:txBody>
      </p:sp>
      <p:pic>
        <p:nvPicPr>
          <p:cNvPr id="149" name="Image 3"/>
          <p:cNvPicPr/>
          <p:nvPr/>
        </p:nvPicPr>
        <p:blipFill>
          <a:blip r:embed="rId2"/>
          <a:stretch/>
        </p:blipFill>
        <p:spPr>
          <a:xfrm>
            <a:off x="750582" y="2572560"/>
            <a:ext cx="2657520" cy="2720160"/>
          </a:xfrm>
          <a:prstGeom prst="rect">
            <a:avLst/>
          </a:prstGeom>
          <a:ln>
            <a:noFill/>
          </a:ln>
        </p:spPr>
      </p:pic>
      <p:pic>
        <p:nvPicPr>
          <p:cNvPr id="150" name="Image 4"/>
          <p:cNvPicPr/>
          <p:nvPr/>
        </p:nvPicPr>
        <p:blipFill>
          <a:blip r:embed="rId3"/>
          <a:stretch/>
        </p:blipFill>
        <p:spPr>
          <a:xfrm>
            <a:off x="4083822" y="2572560"/>
            <a:ext cx="2327400" cy="3080520"/>
          </a:xfrm>
          <a:prstGeom prst="rect">
            <a:avLst/>
          </a:prstGeom>
          <a:ln>
            <a:noFill/>
          </a:ln>
        </p:spPr>
      </p:pic>
      <p:pic>
        <p:nvPicPr>
          <p:cNvPr id="151" name="Image 5"/>
          <p:cNvPicPr/>
          <p:nvPr/>
        </p:nvPicPr>
        <p:blipFill>
          <a:blip r:embed="rId4"/>
          <a:stretch/>
        </p:blipFill>
        <p:spPr>
          <a:xfrm>
            <a:off x="6835302" y="2572560"/>
            <a:ext cx="3539520" cy="221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</TotalTime>
  <Words>90</Words>
  <Application>Microsoft Office PowerPoint</Application>
  <PresentationFormat>Grand écran</PresentationFormat>
  <Paragraphs>43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Langue</dc:title>
  <dc:creator>MIRE Ugo</dc:creator>
  <cp:lastModifiedBy>RUBIO Ambroise</cp:lastModifiedBy>
  <cp:revision>19</cp:revision>
  <dcterms:created xsi:type="dcterms:W3CDTF">2017-02-02T17:37:44Z</dcterms:created>
  <dcterms:modified xsi:type="dcterms:W3CDTF">2017-02-03T15:13:26Z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