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7" r:id="rId8"/>
    <p:sldId id="268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LA RIOJA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TIERRA DE DINOSAURIOS, VINO … Y DIVERSION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21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El final!</a:t>
            </a:r>
            <a:endParaRPr lang="fr-FR" dirty="0"/>
          </a:p>
        </p:txBody>
      </p:sp>
      <p:pic>
        <p:nvPicPr>
          <p:cNvPr id="4" name="giph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895" y="2014192"/>
            <a:ext cx="6109556" cy="4149539"/>
          </a:xfrm>
        </p:spPr>
      </p:pic>
      <p:pic>
        <p:nvPicPr>
          <p:cNvPr id="5" name="elm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4001" y="642593"/>
            <a:ext cx="3418944" cy="2564209"/>
          </a:xfrm>
          <a:prstGeom prst="rect">
            <a:avLst/>
          </a:prstGeom>
        </p:spPr>
      </p:pic>
      <p:pic>
        <p:nvPicPr>
          <p:cNvPr id="6" name="Elmoquiexplose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74001" y="3599744"/>
            <a:ext cx="3418648" cy="2563987"/>
          </a:xfrm>
          <a:prstGeom prst="rect">
            <a:avLst/>
          </a:prstGeom>
        </p:spPr>
      </p:pic>
      <p:pic>
        <p:nvPicPr>
          <p:cNvPr id="7" name="gip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055" y="642593"/>
            <a:ext cx="1775039" cy="1205547"/>
          </a:xfrm>
          <a:prstGeom prst="rect">
            <a:avLst/>
          </a:prstGeom>
        </p:spPr>
      </p:pic>
      <p:pic>
        <p:nvPicPr>
          <p:cNvPr id="8" name="gip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6313" y="642593"/>
            <a:ext cx="1775039" cy="12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1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3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942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8755" y="0"/>
            <a:ext cx="10058400" cy="1371600"/>
          </a:xfrm>
        </p:spPr>
        <p:txBody>
          <a:bodyPr/>
          <a:lstStyle/>
          <a:p>
            <a:pPr algn="ctr"/>
            <a:r>
              <a:rPr lang="es-419" dirty="0" smtClean="0"/>
              <a:t>Territorio geografía  </a:t>
            </a:r>
            <a:endParaRPr lang="es-419" dirty="0"/>
          </a:p>
        </p:txBody>
      </p:sp>
      <p:pic>
        <p:nvPicPr>
          <p:cNvPr id="1026" name="Picture 2" descr="Résultat de recherche d'images pour &quot;la rioja espagne paysag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14" y="1156238"/>
            <a:ext cx="4035653" cy="250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8755" y="1511206"/>
            <a:ext cx="6268502" cy="45163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14" y="3769402"/>
            <a:ext cx="4035653" cy="26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9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7588" y="599911"/>
            <a:ext cx="10058400" cy="1371600"/>
          </a:xfrm>
        </p:spPr>
        <p:txBody>
          <a:bodyPr/>
          <a:lstStyle/>
          <a:p>
            <a:pPr algn="ctr"/>
            <a:r>
              <a:rPr lang="es-419" dirty="0" smtClean="0"/>
              <a:t>Política</a:t>
            </a:r>
            <a:endParaRPr lang="es-419" dirty="0"/>
          </a:p>
        </p:txBody>
      </p:sp>
      <p:sp>
        <p:nvSpPr>
          <p:cNvPr id="4" name="Rectangle 3"/>
          <p:cNvSpPr/>
          <p:nvPr/>
        </p:nvSpPr>
        <p:spPr>
          <a:xfrm>
            <a:off x="1180887" y="5466927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José Ignacio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</a:rPr>
              <a:t>Ceniceros</a:t>
            </a:r>
            <a:endParaRPr lang="fr-FR" dirty="0"/>
          </a:p>
        </p:txBody>
      </p:sp>
      <p:pic>
        <p:nvPicPr>
          <p:cNvPr id="2054" name="Picture 6" descr="José Ignacio Ceniceros, en 2016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9" y="599911"/>
            <a:ext cx="3270250" cy="466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359" y="2346559"/>
            <a:ext cx="3818763" cy="2545842"/>
          </a:xfrm>
          <a:prstGeom prst="rect">
            <a:avLst/>
          </a:prstGeom>
        </p:spPr>
      </p:pic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96" y="1838262"/>
            <a:ext cx="2218184" cy="3932237"/>
          </a:xfrm>
        </p:spPr>
      </p:pic>
    </p:spTree>
    <p:extLst>
      <p:ext uri="{BB962C8B-B14F-4D97-AF65-F5344CB8AC3E}">
        <p14:creationId xmlns:p14="http://schemas.microsoft.com/office/powerpoint/2010/main" val="367291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Educación </a:t>
            </a:r>
            <a:endParaRPr lang="es-419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918" y="2226513"/>
            <a:ext cx="4626282" cy="328709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5111" y="361244"/>
            <a:ext cx="549768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" dirty="0" smtClean="0"/>
              <a:t>On a mis </a:t>
            </a:r>
            <a:r>
              <a:rPr lang="fr-FR" sz="200" dirty="0" err="1" smtClean="0"/>
              <a:t>Mafalda</a:t>
            </a:r>
            <a:r>
              <a:rPr lang="fr-FR" sz="200" dirty="0" smtClean="0"/>
              <a:t> parce qu’on est en espagnol et qu’on veut sucer des queues</a:t>
            </a:r>
            <a:endParaRPr lang="fr-FR" sz="2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5396" y="1903941"/>
            <a:ext cx="3337117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419" dirty="0" smtClean="0"/>
              <a:t>Sitios turísticos </a:t>
            </a:r>
            <a:endParaRPr lang="es-419" dirty="0"/>
          </a:p>
        </p:txBody>
      </p:sp>
      <p:sp>
        <p:nvSpPr>
          <p:cNvPr id="5" name="Rectangle 4"/>
          <p:cNvSpPr/>
          <p:nvPr/>
        </p:nvSpPr>
        <p:spPr>
          <a:xfrm>
            <a:off x="858404" y="4638948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/>
              <a:t>M</a:t>
            </a:r>
            <a:r>
              <a:rPr lang="es-419" dirty="0" smtClean="0"/>
              <a:t>onasterios de </a:t>
            </a:r>
            <a:r>
              <a:rPr lang="es-419" dirty="0" err="1"/>
              <a:t>Y</a:t>
            </a:r>
            <a:r>
              <a:rPr lang="es-419" dirty="0" err="1" smtClean="0"/>
              <a:t>uso</a:t>
            </a:r>
            <a:r>
              <a:rPr lang="es-419" dirty="0" smtClean="0"/>
              <a:t> y </a:t>
            </a:r>
            <a:r>
              <a:rPr lang="es-419" dirty="0" err="1"/>
              <a:t>S</a:t>
            </a:r>
            <a:r>
              <a:rPr lang="es-419" dirty="0" err="1" smtClean="0"/>
              <a:t>uso</a:t>
            </a:r>
            <a:endParaRPr lang="es-419" dirty="0"/>
          </a:p>
        </p:txBody>
      </p:sp>
      <p:sp>
        <p:nvSpPr>
          <p:cNvPr id="7" name="Rectangle 6"/>
          <p:cNvSpPr/>
          <p:nvPr/>
        </p:nvSpPr>
        <p:spPr>
          <a:xfrm>
            <a:off x="8317086" y="4638948"/>
            <a:ext cx="2728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smtClean="0"/>
              <a:t>C</a:t>
            </a:r>
            <a:r>
              <a:rPr lang="es-419" dirty="0" smtClean="0"/>
              <a:t>atedral </a:t>
            </a:r>
            <a:r>
              <a:rPr lang="es-419" dirty="0" smtClean="0"/>
              <a:t>S</a:t>
            </a:r>
            <a:r>
              <a:rPr lang="es-419" dirty="0" smtClean="0"/>
              <a:t>anta Marina</a:t>
            </a:r>
            <a:endParaRPr lang="es-419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367" y="1802723"/>
            <a:ext cx="2857500" cy="16002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17" y="3693759"/>
            <a:ext cx="2209800" cy="20669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67453" y="5866854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dirty="0" smtClean="0"/>
              <a:t>C</a:t>
            </a:r>
            <a:r>
              <a:rPr lang="es-419" dirty="0" smtClean="0"/>
              <a:t>amino de </a:t>
            </a:r>
            <a:r>
              <a:rPr lang="es-419" dirty="0" smtClean="0"/>
              <a:t>S</a:t>
            </a:r>
            <a:r>
              <a:rPr lang="es-419" dirty="0" smtClean="0"/>
              <a:t>antiago</a:t>
            </a:r>
            <a:endParaRPr lang="es-419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8915" y="1718360"/>
            <a:ext cx="4063052" cy="272224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267" y="1718360"/>
            <a:ext cx="3646584" cy="273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621361"/>
            <a:ext cx="10058400" cy="1371600"/>
          </a:xfrm>
        </p:spPr>
        <p:txBody>
          <a:bodyPr/>
          <a:lstStyle/>
          <a:p>
            <a:pPr algn="ctr"/>
            <a:r>
              <a:rPr lang="fr-FR" dirty="0" err="1" smtClean="0"/>
              <a:t>Comida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074" name="Picture 2" descr="Résultat de recherche d'images pour &quot;comida rioja&quot;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54444"/>
            <a:ext cx="4188880" cy="239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empanada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9" y="591238"/>
            <a:ext cx="4212826" cy="280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Résultat de recherche d'images pour &quot;comida rioja&quot;"/>
          <p:cNvSpPr>
            <a:spLocks noChangeAspect="1" noChangeArrowheads="1"/>
          </p:cNvSpPr>
          <p:nvPr/>
        </p:nvSpPr>
        <p:spPr bwMode="auto">
          <a:xfrm>
            <a:off x="8375290" y="2873021"/>
            <a:ext cx="1400887" cy="140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Résultat de recherche d'images pour &quot;comida rioja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0" descr="Résultat de recherche d'images pour &quot;comida rioja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868" y="567558"/>
            <a:ext cx="4316196" cy="271478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957" y="2873021"/>
            <a:ext cx="2247900" cy="20288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559" y="3718986"/>
            <a:ext cx="4310021" cy="1750946"/>
          </a:xfrm>
          <a:prstGeom prst="rect">
            <a:avLst/>
          </a:prstGeom>
        </p:spPr>
      </p:pic>
      <p:pic>
        <p:nvPicPr>
          <p:cNvPr id="3084" name="Picture 12" descr="Résultat de recherche d'images pour &quot;mec en pls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598" y="5531740"/>
            <a:ext cx="1345982" cy="97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71938" y="5417158"/>
            <a:ext cx="4258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sz="1400" dirty="0">
                <a:solidFill>
                  <a:srgbClr val="212121"/>
                </a:solidFill>
                <a:latin typeface="arial" panose="020B0604020202020204" pitchFamily="34" charset="0"/>
              </a:rPr>
              <a:t>PD: el abuso de alcohol es peligroso para la salud</a:t>
            </a:r>
            <a:endParaRPr lang="fr-FR" sz="1400" dirty="0"/>
          </a:p>
        </p:txBody>
      </p:sp>
      <p:sp>
        <p:nvSpPr>
          <p:cNvPr id="13" name="Rectangle 12"/>
          <p:cNvSpPr/>
          <p:nvPr/>
        </p:nvSpPr>
        <p:spPr>
          <a:xfrm>
            <a:off x="5771938" y="581826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1400" dirty="0">
                <a:solidFill>
                  <a:srgbClr val="212121"/>
                </a:solidFill>
                <a:latin typeface="arial" panose="020B0604020202020204" pitchFamily="34" charset="0"/>
              </a:rPr>
              <a:t>PS: злоўжыванне алкаголю небяспечна для здароўя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7203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419" dirty="0" smtClean="0"/>
              <a:t>Huelas de Dinosaurios</a:t>
            </a:r>
            <a:endParaRPr lang="es-419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2285" y="4588455"/>
            <a:ext cx="9070848" cy="457201"/>
          </a:xfrm>
        </p:spPr>
        <p:txBody>
          <a:bodyPr/>
          <a:lstStyle/>
          <a:p>
            <a:r>
              <a:rPr lang="fr-FR" dirty="0" smtClean="0"/>
              <a:t>by Marie Potter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79" y="1481663"/>
            <a:ext cx="1628775" cy="1219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884" y="1481665"/>
            <a:ext cx="1927580" cy="19275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538" y="3409245"/>
            <a:ext cx="1730018" cy="173001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859" y="3804318"/>
            <a:ext cx="1568274" cy="15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044" y="1588906"/>
            <a:ext cx="3011052" cy="19783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982" y="2216853"/>
            <a:ext cx="2543763" cy="1907822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By Marie Potter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631" y="1588906"/>
            <a:ext cx="2641241" cy="19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4414" y="642593"/>
            <a:ext cx="10058400" cy="1371600"/>
          </a:xfrm>
        </p:spPr>
        <p:txBody>
          <a:bodyPr/>
          <a:lstStyle/>
          <a:p>
            <a:pPr algn="ctr"/>
            <a:r>
              <a:rPr lang="fr-FR" dirty="0" smtClean="0"/>
              <a:t>Fiestas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687" y="3764354"/>
            <a:ext cx="3549114" cy="19936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084" y="1260893"/>
            <a:ext cx="3578717" cy="237984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9" y="3764354"/>
            <a:ext cx="4182222" cy="23128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49" y="777240"/>
            <a:ext cx="4172631" cy="278175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466" y="2168117"/>
            <a:ext cx="2915031" cy="350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152</TotalTime>
  <Words>59</Words>
  <Application>Microsoft Office PowerPoint</Application>
  <PresentationFormat>Grand écran</PresentationFormat>
  <Paragraphs>19</Paragraphs>
  <Slides>10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Arial</vt:lpstr>
      <vt:lpstr>Century Gothic</vt:lpstr>
      <vt:lpstr>Garamond</vt:lpstr>
      <vt:lpstr>Savon</vt:lpstr>
      <vt:lpstr>LA RIOJA</vt:lpstr>
      <vt:lpstr>Territorio geografía  </vt:lpstr>
      <vt:lpstr>Política</vt:lpstr>
      <vt:lpstr>Educación </vt:lpstr>
      <vt:lpstr>Sitios turísticos </vt:lpstr>
      <vt:lpstr>Comida </vt:lpstr>
      <vt:lpstr>Huelas de Dinosaurios</vt:lpstr>
      <vt:lpstr>Présentation PowerPoint</vt:lpstr>
      <vt:lpstr>Fiestas </vt:lpstr>
      <vt:lpstr>El final!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RIOJA</dc:title>
  <dc:creator>Marie POTTER</dc:creator>
  <cp:lastModifiedBy>POTTER Marie</cp:lastModifiedBy>
  <cp:revision>23</cp:revision>
  <dcterms:created xsi:type="dcterms:W3CDTF">2017-03-30T19:45:29Z</dcterms:created>
  <dcterms:modified xsi:type="dcterms:W3CDTF">2017-03-31T11:05:16Z</dcterms:modified>
</cp:coreProperties>
</file>