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D32235-DB05-4440-B78A-EC7A8EB491DA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FB529F-CFB2-794C-AC21-E0A1689FB36E}" type="slidenum">
              <a:rPr lang="fr-FR" smtClean="0"/>
              <a:t>‹#›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0887"/>
            <a:ext cx="7772400" cy="1009504"/>
          </a:xfrm>
        </p:spPr>
        <p:txBody>
          <a:bodyPr/>
          <a:lstStyle/>
          <a:p>
            <a:r>
              <a:rPr lang="fr-FR" sz="4400" u="sng" dirty="0" err="1" smtClean="0">
                <a:solidFill>
                  <a:srgbClr val="000000"/>
                </a:solidFill>
              </a:rPr>
              <a:t>Comunidad</a:t>
            </a:r>
            <a:r>
              <a:rPr lang="fr-FR" sz="4400" u="sng" dirty="0" smtClean="0">
                <a:solidFill>
                  <a:srgbClr val="000000"/>
                </a:solidFill>
              </a:rPr>
              <a:t> </a:t>
            </a:r>
            <a:r>
              <a:rPr lang="fr-FR" sz="4400" u="sng" dirty="0" err="1" smtClean="0">
                <a:solidFill>
                  <a:srgbClr val="000000"/>
                </a:solidFill>
              </a:rPr>
              <a:t>Valenciana</a:t>
            </a:r>
            <a:endParaRPr lang="fr-FR" sz="4400" u="sng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4" y="1534352"/>
            <a:ext cx="3489911" cy="26319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106" y="4494886"/>
            <a:ext cx="9997789" cy="23631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061" y="1534352"/>
            <a:ext cx="3509299" cy="26319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159" y="1388448"/>
            <a:ext cx="1642780" cy="29159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62" y="630532"/>
            <a:ext cx="1239718" cy="6198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720" y="630532"/>
            <a:ext cx="1239718" cy="6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389"/>
            <a:ext cx="8229600" cy="1061776"/>
          </a:xfrm>
        </p:spPr>
        <p:txBody>
          <a:bodyPr/>
          <a:lstStyle/>
          <a:p>
            <a:r>
              <a:rPr lang="fr-FR" u="sng" dirty="0" err="1" smtClean="0">
                <a:solidFill>
                  <a:srgbClr val="000000"/>
                </a:solidFill>
              </a:rPr>
              <a:t>Lenguas</a:t>
            </a:r>
            <a:r>
              <a:rPr lang="fr-FR" u="sng" dirty="0" smtClean="0">
                <a:solidFill>
                  <a:srgbClr val="000000"/>
                </a:solidFill>
              </a:rPr>
              <a:t> y </a:t>
            </a:r>
            <a:r>
              <a:rPr lang="fr-FR" u="sng" dirty="0" err="1" smtClean="0">
                <a:solidFill>
                  <a:srgbClr val="000000"/>
                </a:solidFill>
              </a:rPr>
              <a:t>educaci</a:t>
            </a:r>
            <a:r>
              <a:rPr lang="fr-FR" u="sng" dirty="0" err="1" smtClean="0">
                <a:solidFill>
                  <a:srgbClr val="000000"/>
                </a:solidFill>
              </a:rPr>
              <a:t>ón</a:t>
            </a:r>
            <a:endParaRPr lang="fr-FR" u="sng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27" y="1514278"/>
            <a:ext cx="2807416" cy="47215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34" y="3439335"/>
            <a:ext cx="2463800" cy="330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368" y="1417638"/>
            <a:ext cx="3591553" cy="20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5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 smtClean="0">
                <a:solidFill>
                  <a:srgbClr val="000000"/>
                </a:solidFill>
              </a:rPr>
              <a:t>Sitios</a:t>
            </a:r>
            <a:r>
              <a:rPr lang="fr-FR" u="sng" dirty="0" smtClean="0">
                <a:solidFill>
                  <a:srgbClr val="000000"/>
                </a:solidFill>
              </a:rPr>
              <a:t> </a:t>
            </a:r>
            <a:r>
              <a:rPr lang="fr-FR" u="sng" dirty="0" err="1" smtClean="0">
                <a:solidFill>
                  <a:srgbClr val="000000"/>
                </a:solidFill>
              </a:rPr>
              <a:t>tur</a:t>
            </a:r>
            <a:r>
              <a:rPr lang="fr-FR" u="sng" dirty="0" err="1" smtClean="0">
                <a:solidFill>
                  <a:srgbClr val="000000"/>
                </a:solidFill>
              </a:rPr>
              <a:t>ísticos</a:t>
            </a:r>
            <a:endParaRPr lang="fr-FR" u="sng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6" y="2011284"/>
            <a:ext cx="4236455" cy="31773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35366" y="5412439"/>
            <a:ext cx="254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Las </a:t>
            </a:r>
            <a:r>
              <a:rPr lang="fr-FR" sz="2000" dirty="0" err="1" smtClean="0"/>
              <a:t>torres</a:t>
            </a:r>
            <a:r>
              <a:rPr lang="fr-FR" sz="2000" dirty="0" smtClean="0"/>
              <a:t> de </a:t>
            </a:r>
            <a:r>
              <a:rPr lang="fr-FR" sz="2000" dirty="0" err="1" smtClean="0"/>
              <a:t>Serranos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654" y="2011284"/>
            <a:ext cx="4236455" cy="31773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21606" y="5461221"/>
            <a:ext cx="343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Museo</a:t>
            </a:r>
            <a:r>
              <a:rPr lang="fr-FR" dirty="0" smtClean="0"/>
              <a:t> de </a:t>
            </a:r>
            <a:r>
              <a:rPr lang="fr-FR" dirty="0" err="1" smtClean="0"/>
              <a:t>bellas</a:t>
            </a:r>
            <a:r>
              <a:rPr lang="fr-FR" dirty="0" smtClean="0"/>
              <a:t> </a:t>
            </a:r>
            <a:r>
              <a:rPr lang="fr-FR" dirty="0" err="1" smtClean="0"/>
              <a:t>artes</a:t>
            </a:r>
            <a:r>
              <a:rPr lang="fr-FR" dirty="0" smtClean="0"/>
              <a:t> de Valencia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58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612"/>
            <a:ext cx="8229600" cy="1158416"/>
          </a:xfrm>
        </p:spPr>
        <p:txBody>
          <a:bodyPr/>
          <a:lstStyle/>
          <a:p>
            <a:r>
              <a:rPr lang="fr-FR" u="sng" dirty="0" err="1" smtClean="0">
                <a:solidFill>
                  <a:schemeClr val="tx1"/>
                </a:solidFill>
              </a:rPr>
              <a:t>Comida</a:t>
            </a:r>
            <a:endParaRPr lang="fr-FR" u="sng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003412" cy="18739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80828" y="3332992"/>
            <a:ext cx="132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Una paella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83" y="1958602"/>
            <a:ext cx="3665040" cy="27487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02092" y="4923457"/>
            <a:ext cx="129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Bu</a:t>
            </a:r>
            <a:r>
              <a:rPr lang="fr-FR" dirty="0" err="1" smtClean="0"/>
              <a:t>ñuelos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02324"/>
            <a:ext cx="4054212" cy="24449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90925" y="6281610"/>
            <a:ext cx="220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Agua de Valencia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84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2835"/>
            <a:ext cx="8229600" cy="1158416"/>
          </a:xfrm>
        </p:spPr>
        <p:txBody>
          <a:bodyPr/>
          <a:lstStyle/>
          <a:p>
            <a:r>
              <a:rPr lang="fr-FR" u="sng" dirty="0" smtClean="0">
                <a:solidFill>
                  <a:srgbClr val="000000"/>
                </a:solidFill>
              </a:rPr>
              <a:t>Fiestas</a:t>
            </a:r>
            <a:endParaRPr lang="fr-FR" u="sng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49603"/>
            <a:ext cx="4024929" cy="22624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18945" y="3752574"/>
            <a:ext cx="122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</a:t>
            </a:r>
            <a:r>
              <a:rPr lang="fr-FR" dirty="0" err="1" smtClean="0"/>
              <a:t>omatina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14" y="1449603"/>
            <a:ext cx="3977184" cy="22356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85713" y="3752574"/>
            <a:ext cx="370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Entrada</a:t>
            </a:r>
            <a:r>
              <a:rPr lang="fr-FR" dirty="0" smtClean="0"/>
              <a:t> de </a:t>
            </a:r>
            <a:r>
              <a:rPr lang="fr-FR" dirty="0" err="1" smtClean="0"/>
              <a:t>caballos</a:t>
            </a:r>
            <a:r>
              <a:rPr lang="fr-FR" dirty="0" smtClean="0"/>
              <a:t> y </a:t>
            </a:r>
            <a:r>
              <a:rPr lang="fr-FR" dirty="0" err="1" smtClean="0"/>
              <a:t>toros</a:t>
            </a:r>
            <a:r>
              <a:rPr lang="fr-FR" dirty="0" smtClean="0"/>
              <a:t> de </a:t>
            </a:r>
            <a:r>
              <a:rPr lang="fr-FR" dirty="0" err="1" smtClean="0"/>
              <a:t>Segorbe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882" y="4121906"/>
            <a:ext cx="3307499" cy="24806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77508" y="5353204"/>
            <a:ext cx="247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Las </a:t>
            </a:r>
            <a:r>
              <a:rPr lang="fr-FR" dirty="0" err="1"/>
              <a:t>F</a:t>
            </a:r>
            <a:r>
              <a:rPr lang="fr-FR" dirty="0" err="1" smtClean="0"/>
              <a:t>allas</a:t>
            </a:r>
            <a:r>
              <a:rPr lang="fr-FR" dirty="0" smtClean="0"/>
              <a:t> de Valencia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91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8502"/>
            <a:ext cx="8229600" cy="1047971"/>
          </a:xfrm>
        </p:spPr>
        <p:txBody>
          <a:bodyPr/>
          <a:lstStyle/>
          <a:p>
            <a:r>
              <a:rPr lang="fr-FR" u="sng" dirty="0" err="1" smtClean="0">
                <a:solidFill>
                  <a:srgbClr val="000000"/>
                </a:solidFill>
              </a:rPr>
              <a:t>Personajes</a:t>
            </a:r>
            <a:r>
              <a:rPr lang="fr-FR" u="sng" dirty="0" smtClean="0">
                <a:solidFill>
                  <a:srgbClr val="000000"/>
                </a:solidFill>
              </a:rPr>
              <a:t> </a:t>
            </a:r>
            <a:r>
              <a:rPr lang="fr-FR" u="sng" dirty="0" err="1" smtClean="0">
                <a:solidFill>
                  <a:srgbClr val="000000"/>
                </a:solidFill>
              </a:rPr>
              <a:t>famosos</a:t>
            </a:r>
            <a:endParaRPr lang="fr-FR" u="sng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47" y="2045040"/>
            <a:ext cx="3221656" cy="274554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59611" y="4975256"/>
            <a:ext cx="180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Joaqu</a:t>
            </a:r>
            <a:r>
              <a:rPr lang="fr-FR" dirty="0" smtClean="0"/>
              <a:t>ín </a:t>
            </a:r>
            <a:r>
              <a:rPr lang="fr-FR" dirty="0" err="1" smtClean="0"/>
              <a:t>Sorolla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97" y="2045040"/>
            <a:ext cx="5147903" cy="27455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11508" y="4975256"/>
            <a:ext cx="230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Luis Garcia Berlanga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51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8947"/>
            <a:ext cx="8229600" cy="937525"/>
          </a:xfrm>
        </p:spPr>
        <p:txBody>
          <a:bodyPr/>
          <a:lstStyle/>
          <a:p>
            <a:r>
              <a:rPr lang="fr-FR" u="sng" dirty="0" err="1" smtClean="0">
                <a:solidFill>
                  <a:srgbClr val="000000"/>
                </a:solidFill>
              </a:rPr>
              <a:t>Empresa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142" y="4239819"/>
            <a:ext cx="3492500" cy="2324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069" y="1466404"/>
            <a:ext cx="4589858" cy="2494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30" y="1992703"/>
            <a:ext cx="3764358" cy="39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http://</a:t>
            </a:r>
            <a:r>
              <a:rPr lang="fr-FR" dirty="0" err="1"/>
              <a:t>www.spain.info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/que-</a:t>
            </a:r>
            <a:r>
              <a:rPr lang="fr-FR" dirty="0" err="1"/>
              <a:t>quieres</a:t>
            </a:r>
            <a:r>
              <a:rPr lang="fr-FR" dirty="0"/>
              <a:t>/</a:t>
            </a:r>
            <a:r>
              <a:rPr lang="fr-FR" dirty="0" err="1"/>
              <a:t>ciudades</a:t>
            </a:r>
            <a:r>
              <a:rPr lang="fr-FR" dirty="0"/>
              <a:t>-pueblos/</a:t>
            </a:r>
            <a:r>
              <a:rPr lang="fr-FR" dirty="0" err="1"/>
              <a:t>comunidades-autonomas</a:t>
            </a:r>
            <a:r>
              <a:rPr lang="fr-FR" dirty="0"/>
              <a:t>/</a:t>
            </a:r>
            <a:r>
              <a:rPr lang="fr-FR" dirty="0" err="1"/>
              <a:t>comunidad_valenciana.html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02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ve">
  <a:themeElements>
    <a:clrScheme name="Exé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Exécutive.thmx</Template>
  <TotalTime>113</TotalTime>
  <Words>66</Words>
  <Application>Microsoft Macintosh PowerPoint</Application>
  <PresentationFormat>Présentation à l'écran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Exécutive</vt:lpstr>
      <vt:lpstr>Comunidad Valenciana</vt:lpstr>
      <vt:lpstr>Lenguas y educación</vt:lpstr>
      <vt:lpstr>Sitios turísticos</vt:lpstr>
      <vt:lpstr>Comida</vt:lpstr>
      <vt:lpstr>Fiestas</vt:lpstr>
      <vt:lpstr>Personajes famosos</vt:lpstr>
      <vt:lpstr>Empresa </vt:lpstr>
      <vt:lpstr>Présentation PowerPoint</vt:lpstr>
    </vt:vector>
  </TitlesOfParts>
  <Company>Saint Dominique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 Valenciana</dc:title>
  <dc:creator>Pauline Schorter</dc:creator>
  <cp:lastModifiedBy>Pauline Schorter</cp:lastModifiedBy>
  <cp:revision>13</cp:revision>
  <dcterms:created xsi:type="dcterms:W3CDTF">2017-02-02T09:19:01Z</dcterms:created>
  <dcterms:modified xsi:type="dcterms:W3CDTF">2017-02-02T11:12:23Z</dcterms:modified>
</cp:coreProperties>
</file>