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-112" y="-3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32235-DB05-4440-B78A-EC7A8EB491DA}" type="datetimeFigureOut">
              <a:rPr lang="fr-FR" smtClean="0"/>
              <a:t>02/02/17</a:t>
            </a:fld>
            <a:endParaRPr lang="fr-F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BFB529F-CFB2-794C-AC21-E0A1689FB36E}" type="slidenum">
              <a:rPr lang="fr-FR" smtClean="0"/>
              <a:t>‹#›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32235-DB05-4440-B78A-EC7A8EB491DA}" type="datetimeFigureOut">
              <a:rPr lang="fr-FR" smtClean="0"/>
              <a:t>02/02/17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B529F-CFB2-794C-AC21-E0A1689FB36E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32235-DB05-4440-B78A-EC7A8EB491DA}" type="datetimeFigureOut">
              <a:rPr lang="fr-FR" smtClean="0"/>
              <a:t>02/02/17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B529F-CFB2-794C-AC21-E0A1689FB36E}" type="slidenum">
              <a:rPr lang="fr-FR" smtClean="0"/>
              <a:t>‹#›</a:t>
            </a:fld>
            <a:endParaRPr lang="fr-FR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32235-DB05-4440-B78A-EC7A8EB491DA}" type="datetimeFigureOut">
              <a:rPr lang="fr-FR" smtClean="0"/>
              <a:t>02/02/17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B529F-CFB2-794C-AC21-E0A1689FB36E}" type="slidenum">
              <a:rPr lang="fr-FR" smtClean="0"/>
              <a:t>‹#›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32235-DB05-4440-B78A-EC7A8EB491DA}" type="datetimeFigureOut">
              <a:rPr lang="fr-FR" smtClean="0"/>
              <a:t>02/02/17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B529F-CFB2-794C-AC21-E0A1689FB36E}" type="slidenum">
              <a:rPr lang="fr-FR" smtClean="0"/>
              <a:t>‹#›</a:t>
            </a:fld>
            <a:endParaRPr lang="fr-F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32235-DB05-4440-B78A-EC7A8EB491DA}" type="datetimeFigureOut">
              <a:rPr lang="fr-FR" smtClean="0"/>
              <a:t>02/02/17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B529F-CFB2-794C-AC21-E0A1689FB36E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32235-DB05-4440-B78A-EC7A8EB491DA}" type="datetimeFigureOut">
              <a:rPr lang="fr-FR" smtClean="0"/>
              <a:t>02/02/17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B529F-CFB2-794C-AC21-E0A1689FB36E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32235-DB05-4440-B78A-EC7A8EB491DA}" type="datetimeFigureOut">
              <a:rPr lang="fr-FR" smtClean="0"/>
              <a:t>02/02/17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B529F-CFB2-794C-AC21-E0A1689FB36E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32235-DB05-4440-B78A-EC7A8EB491DA}" type="datetimeFigureOut">
              <a:rPr lang="fr-FR" smtClean="0"/>
              <a:t>02/02/17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B529F-CFB2-794C-AC21-E0A1689FB36E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32235-DB05-4440-B78A-EC7A8EB491DA}" type="datetimeFigureOut">
              <a:rPr lang="fr-FR" smtClean="0"/>
              <a:t>02/02/17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B529F-CFB2-794C-AC21-E0A1689FB36E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32235-DB05-4440-B78A-EC7A8EB491DA}" type="datetimeFigureOut">
              <a:rPr lang="fr-FR" smtClean="0"/>
              <a:t>02/02/17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B529F-CFB2-794C-AC21-E0A1689FB36E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DD32235-DB05-4440-B78A-EC7A8EB491DA}" type="datetimeFigureOut">
              <a:rPr lang="fr-FR" smtClean="0"/>
              <a:t>02/02/17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BFB529F-CFB2-794C-AC21-E0A1689FB36E}" type="slidenum">
              <a:rPr lang="fr-FR" smtClean="0"/>
              <a:t>‹#›</a:t>
            </a:fld>
            <a:endParaRPr lang="fr-FR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40887"/>
            <a:ext cx="7772400" cy="1009504"/>
          </a:xfrm>
        </p:spPr>
        <p:txBody>
          <a:bodyPr/>
          <a:lstStyle/>
          <a:p>
            <a:r>
              <a:rPr lang="fr-FR" sz="4400" u="sng" dirty="0" err="1" smtClean="0">
                <a:solidFill>
                  <a:srgbClr val="000000"/>
                </a:solidFill>
              </a:rPr>
              <a:t>Comunidad</a:t>
            </a:r>
            <a:r>
              <a:rPr lang="fr-FR" sz="4400" u="sng" dirty="0" smtClean="0">
                <a:solidFill>
                  <a:srgbClr val="000000"/>
                </a:solidFill>
              </a:rPr>
              <a:t> </a:t>
            </a:r>
            <a:r>
              <a:rPr lang="fr-FR" sz="4400" u="sng" dirty="0" err="1" smtClean="0">
                <a:solidFill>
                  <a:srgbClr val="000000"/>
                </a:solidFill>
              </a:rPr>
              <a:t>Valenciana</a:t>
            </a:r>
            <a:endParaRPr lang="fr-FR" sz="4400" u="sng" dirty="0">
              <a:solidFill>
                <a:srgbClr val="00000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54" y="1534352"/>
            <a:ext cx="3489911" cy="263197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4106" y="4494886"/>
            <a:ext cx="9997789" cy="236311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2061" y="1534352"/>
            <a:ext cx="3509299" cy="263197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1159" y="1388448"/>
            <a:ext cx="1642780" cy="291593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062" y="630532"/>
            <a:ext cx="1239718" cy="619859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2720" y="630532"/>
            <a:ext cx="1239718" cy="619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827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76389"/>
            <a:ext cx="8229600" cy="1061776"/>
          </a:xfrm>
        </p:spPr>
        <p:txBody>
          <a:bodyPr/>
          <a:lstStyle/>
          <a:p>
            <a:r>
              <a:rPr lang="fr-FR" u="sng" dirty="0" err="1" smtClean="0">
                <a:solidFill>
                  <a:srgbClr val="000000"/>
                </a:solidFill>
              </a:rPr>
              <a:t>Lenguas</a:t>
            </a:r>
            <a:r>
              <a:rPr lang="fr-FR" u="sng" dirty="0" smtClean="0">
                <a:solidFill>
                  <a:srgbClr val="000000"/>
                </a:solidFill>
              </a:rPr>
              <a:t> y </a:t>
            </a:r>
            <a:r>
              <a:rPr lang="fr-FR" u="sng" dirty="0" err="1" smtClean="0">
                <a:solidFill>
                  <a:srgbClr val="000000"/>
                </a:solidFill>
              </a:rPr>
              <a:t>educaci</a:t>
            </a:r>
            <a:r>
              <a:rPr lang="fr-FR" u="sng" dirty="0" err="1" smtClean="0">
                <a:solidFill>
                  <a:srgbClr val="000000"/>
                </a:solidFill>
              </a:rPr>
              <a:t>ón</a:t>
            </a:r>
            <a:endParaRPr lang="fr-FR" u="sng" dirty="0">
              <a:solidFill>
                <a:srgbClr val="00000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127" y="1514278"/>
            <a:ext cx="2807416" cy="472156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7834" y="3439335"/>
            <a:ext cx="2463800" cy="3302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8368" y="1417638"/>
            <a:ext cx="3591553" cy="202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456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 dirty="0" err="1" smtClean="0">
                <a:solidFill>
                  <a:srgbClr val="000000"/>
                </a:solidFill>
              </a:rPr>
              <a:t>Sitios</a:t>
            </a:r>
            <a:r>
              <a:rPr lang="fr-FR" u="sng" dirty="0" smtClean="0">
                <a:solidFill>
                  <a:srgbClr val="000000"/>
                </a:solidFill>
              </a:rPr>
              <a:t> </a:t>
            </a:r>
            <a:r>
              <a:rPr lang="fr-FR" u="sng" dirty="0" err="1" smtClean="0">
                <a:solidFill>
                  <a:srgbClr val="000000"/>
                </a:solidFill>
              </a:rPr>
              <a:t>tur</a:t>
            </a:r>
            <a:r>
              <a:rPr lang="fr-FR" u="sng" dirty="0" err="1" smtClean="0">
                <a:solidFill>
                  <a:srgbClr val="000000"/>
                </a:solidFill>
              </a:rPr>
              <a:t>ísticos</a:t>
            </a:r>
            <a:endParaRPr lang="fr-FR" u="sng" dirty="0">
              <a:solidFill>
                <a:srgbClr val="00000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956" y="2011284"/>
            <a:ext cx="4236455" cy="3177341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035366" y="5412439"/>
            <a:ext cx="2540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/>
              <a:t>Las </a:t>
            </a:r>
            <a:r>
              <a:rPr lang="fr-FR" sz="2000" dirty="0" err="1" smtClean="0"/>
              <a:t>torres</a:t>
            </a:r>
            <a:r>
              <a:rPr lang="fr-FR" sz="2000" dirty="0" smtClean="0"/>
              <a:t> de </a:t>
            </a:r>
            <a:r>
              <a:rPr lang="fr-FR" sz="2000" dirty="0" err="1" smtClean="0"/>
              <a:t>Serranos</a:t>
            </a:r>
            <a:endParaRPr lang="fr-FR" sz="20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654" y="2011284"/>
            <a:ext cx="4236455" cy="3177341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5121606" y="5461221"/>
            <a:ext cx="3437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Museo</a:t>
            </a:r>
            <a:r>
              <a:rPr lang="fr-FR" dirty="0" smtClean="0"/>
              <a:t> de </a:t>
            </a:r>
            <a:r>
              <a:rPr lang="fr-FR" dirty="0" err="1" smtClean="0"/>
              <a:t>bellas</a:t>
            </a:r>
            <a:r>
              <a:rPr lang="fr-FR" dirty="0" smtClean="0"/>
              <a:t> </a:t>
            </a:r>
            <a:r>
              <a:rPr lang="fr-FR" dirty="0" err="1" smtClean="0"/>
              <a:t>artes</a:t>
            </a:r>
            <a:r>
              <a:rPr lang="fr-FR" dirty="0" smtClean="0"/>
              <a:t> de Valencia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56589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612"/>
            <a:ext cx="8229600" cy="1158416"/>
          </a:xfrm>
        </p:spPr>
        <p:txBody>
          <a:bodyPr/>
          <a:lstStyle/>
          <a:p>
            <a:r>
              <a:rPr lang="fr-FR" u="sng" dirty="0" err="1" smtClean="0">
                <a:solidFill>
                  <a:schemeClr val="tx1"/>
                </a:solidFill>
              </a:rPr>
              <a:t>Comida</a:t>
            </a:r>
            <a:endParaRPr lang="fr-FR" u="sng" dirty="0">
              <a:solidFill>
                <a:schemeClr val="tx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7638"/>
            <a:ext cx="4003412" cy="1873937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780828" y="3332992"/>
            <a:ext cx="1325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Una paella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0783" y="1958602"/>
            <a:ext cx="3665040" cy="274878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6502092" y="4923457"/>
            <a:ext cx="1297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Bu</a:t>
            </a:r>
            <a:r>
              <a:rPr lang="fr-FR" dirty="0" err="1" smtClean="0"/>
              <a:t>ñuelos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702324"/>
            <a:ext cx="4054212" cy="2444906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1490925" y="6281610"/>
            <a:ext cx="2208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Agua de Valencia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9841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82835"/>
            <a:ext cx="8229600" cy="1158416"/>
          </a:xfrm>
        </p:spPr>
        <p:txBody>
          <a:bodyPr/>
          <a:lstStyle/>
          <a:p>
            <a:r>
              <a:rPr lang="fr-FR" u="sng" dirty="0" smtClean="0">
                <a:solidFill>
                  <a:srgbClr val="000000"/>
                </a:solidFill>
              </a:rPr>
              <a:t>Fiestas</a:t>
            </a:r>
            <a:endParaRPr lang="fr-FR" u="sng" dirty="0">
              <a:solidFill>
                <a:srgbClr val="00000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449603"/>
            <a:ext cx="4024929" cy="226246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718945" y="3752574"/>
            <a:ext cx="1221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T</a:t>
            </a:r>
            <a:r>
              <a:rPr lang="fr-FR" dirty="0" err="1" smtClean="0"/>
              <a:t>omatina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314" y="1449603"/>
            <a:ext cx="3977184" cy="2235622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4985713" y="3752574"/>
            <a:ext cx="3701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Entrada</a:t>
            </a:r>
            <a:r>
              <a:rPr lang="fr-FR" dirty="0" smtClean="0"/>
              <a:t> de </a:t>
            </a:r>
            <a:r>
              <a:rPr lang="fr-FR" dirty="0" err="1" smtClean="0"/>
              <a:t>caballos</a:t>
            </a:r>
            <a:r>
              <a:rPr lang="fr-FR" dirty="0" smtClean="0"/>
              <a:t> y </a:t>
            </a:r>
            <a:r>
              <a:rPr lang="fr-FR" dirty="0" err="1" smtClean="0"/>
              <a:t>toros</a:t>
            </a:r>
            <a:r>
              <a:rPr lang="fr-FR" dirty="0" smtClean="0"/>
              <a:t> de </a:t>
            </a:r>
            <a:r>
              <a:rPr lang="fr-FR" dirty="0" err="1" smtClean="0"/>
              <a:t>Segorbe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882" y="4121906"/>
            <a:ext cx="3307499" cy="2480624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5977508" y="5353204"/>
            <a:ext cx="2471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Las </a:t>
            </a:r>
            <a:r>
              <a:rPr lang="fr-FR" dirty="0" err="1"/>
              <a:t>F</a:t>
            </a:r>
            <a:r>
              <a:rPr lang="fr-FR" dirty="0" err="1" smtClean="0"/>
              <a:t>allas</a:t>
            </a:r>
            <a:r>
              <a:rPr lang="fr-FR" dirty="0" smtClean="0"/>
              <a:t> de Valencia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8916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48502"/>
            <a:ext cx="8229600" cy="1047971"/>
          </a:xfrm>
        </p:spPr>
        <p:txBody>
          <a:bodyPr/>
          <a:lstStyle/>
          <a:p>
            <a:r>
              <a:rPr lang="fr-FR" u="sng" dirty="0" err="1" smtClean="0">
                <a:solidFill>
                  <a:srgbClr val="000000"/>
                </a:solidFill>
              </a:rPr>
              <a:t>Personajes</a:t>
            </a:r>
            <a:r>
              <a:rPr lang="fr-FR" u="sng" dirty="0" smtClean="0">
                <a:solidFill>
                  <a:srgbClr val="000000"/>
                </a:solidFill>
              </a:rPr>
              <a:t> </a:t>
            </a:r>
            <a:r>
              <a:rPr lang="fr-FR" u="sng" dirty="0" err="1" smtClean="0">
                <a:solidFill>
                  <a:srgbClr val="000000"/>
                </a:solidFill>
              </a:rPr>
              <a:t>famosos</a:t>
            </a:r>
            <a:endParaRPr lang="fr-FR" u="sng" dirty="0">
              <a:solidFill>
                <a:srgbClr val="000000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847" y="2045040"/>
            <a:ext cx="3221656" cy="2745549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159611" y="4975256"/>
            <a:ext cx="1808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Joaqu</a:t>
            </a:r>
            <a:r>
              <a:rPr lang="fr-FR" dirty="0" smtClean="0"/>
              <a:t>ín </a:t>
            </a:r>
            <a:r>
              <a:rPr lang="fr-FR" dirty="0" err="1" smtClean="0"/>
              <a:t>Sorolla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97" y="2045040"/>
            <a:ext cx="5147903" cy="2745548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5411508" y="4975256"/>
            <a:ext cx="2305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Luis Garcia Berlanga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9511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58947"/>
            <a:ext cx="8229600" cy="937525"/>
          </a:xfrm>
        </p:spPr>
        <p:txBody>
          <a:bodyPr/>
          <a:lstStyle/>
          <a:p>
            <a:r>
              <a:rPr lang="fr-FR" u="sng" dirty="0" err="1" smtClean="0">
                <a:solidFill>
                  <a:srgbClr val="000000"/>
                </a:solidFill>
              </a:rPr>
              <a:t>Empresa</a:t>
            </a:r>
            <a:r>
              <a:rPr lang="fr-FR" dirty="0" smtClean="0">
                <a:solidFill>
                  <a:srgbClr val="000000"/>
                </a:solidFill>
              </a:rPr>
              <a:t> </a:t>
            </a:r>
            <a:endParaRPr lang="fr-FR" dirty="0">
              <a:solidFill>
                <a:srgbClr val="00000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4142" y="4239819"/>
            <a:ext cx="3492500" cy="23241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7069" y="1466404"/>
            <a:ext cx="4589858" cy="249403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530" y="1992703"/>
            <a:ext cx="3764358" cy="393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70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http://</a:t>
            </a:r>
            <a:r>
              <a:rPr lang="fr-FR" dirty="0" err="1"/>
              <a:t>www.spain.info</a:t>
            </a:r>
            <a:r>
              <a:rPr lang="fr-FR" dirty="0"/>
              <a:t>/</a:t>
            </a:r>
            <a:r>
              <a:rPr lang="fr-FR" dirty="0" err="1"/>
              <a:t>fr</a:t>
            </a:r>
            <a:r>
              <a:rPr lang="fr-FR" dirty="0"/>
              <a:t>/que-</a:t>
            </a:r>
            <a:r>
              <a:rPr lang="fr-FR" dirty="0" err="1"/>
              <a:t>quieres</a:t>
            </a:r>
            <a:r>
              <a:rPr lang="fr-FR" dirty="0"/>
              <a:t>/</a:t>
            </a:r>
            <a:r>
              <a:rPr lang="fr-FR" dirty="0" err="1"/>
              <a:t>ciudades</a:t>
            </a:r>
            <a:r>
              <a:rPr lang="fr-FR" dirty="0"/>
              <a:t>-pueblos/</a:t>
            </a:r>
            <a:r>
              <a:rPr lang="fr-FR" dirty="0" err="1"/>
              <a:t>comunidades-autonomas</a:t>
            </a:r>
            <a:r>
              <a:rPr lang="fr-FR" dirty="0"/>
              <a:t>/</a:t>
            </a:r>
            <a:r>
              <a:rPr lang="fr-FR" dirty="0" err="1"/>
              <a:t>comunidad_valenciana.html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8028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écutive">
  <a:themeElements>
    <a:clrScheme name="Exé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é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é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Exécutive.thmx</Template>
  <TotalTime>113</TotalTime>
  <Words>66</Words>
  <Application>Microsoft Macintosh PowerPoint</Application>
  <PresentationFormat>Présentation à l'écran (4:3)</PresentationFormat>
  <Paragraphs>18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Exécutive</vt:lpstr>
      <vt:lpstr>Comunidad Valenciana</vt:lpstr>
      <vt:lpstr>Lenguas y educación</vt:lpstr>
      <vt:lpstr>Sitios turísticos</vt:lpstr>
      <vt:lpstr>Comida</vt:lpstr>
      <vt:lpstr>Fiestas</vt:lpstr>
      <vt:lpstr>Personajes famosos</vt:lpstr>
      <vt:lpstr>Empresa </vt:lpstr>
      <vt:lpstr>Présentation PowerPoint</vt:lpstr>
    </vt:vector>
  </TitlesOfParts>
  <Company>Saint Dominique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Comunidad Valenciana</dc:title>
  <dc:creator>Pauline Schorter</dc:creator>
  <cp:lastModifiedBy>Pauline Schorter</cp:lastModifiedBy>
  <cp:revision>13</cp:revision>
  <dcterms:created xsi:type="dcterms:W3CDTF">2017-02-02T09:19:01Z</dcterms:created>
  <dcterms:modified xsi:type="dcterms:W3CDTF">2017-02-02T11:12:23Z</dcterms:modified>
</cp:coreProperties>
</file>