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7" r:id="rId1"/>
  </p:sldMasterIdLst>
  <p:sldIdLst>
    <p:sldId id="256" r:id="rId2"/>
    <p:sldId id="257" r:id="rId3"/>
    <p:sldId id="261" r:id="rId4"/>
    <p:sldId id="259" r:id="rId5"/>
    <p:sldId id="258" r:id="rId6"/>
    <p:sldId id="262" r:id="rId7"/>
    <p:sldId id="263" r:id="rId8"/>
    <p:sldId id="264" r:id="rId9"/>
    <p:sldId id="260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599"/>
  </p:normalViewPr>
  <p:slideViewPr>
    <p:cSldViewPr snapToGrid="0" snapToObjects="1">
      <p:cViewPr varScale="1">
        <p:scale>
          <a:sx n="60" d="100"/>
          <a:sy n="60" d="100"/>
        </p:scale>
        <p:origin x="-728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530032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8924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0703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098794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18426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007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032795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3098169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954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0309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5185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9106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1709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669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928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5446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128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8E7FE-D727-624A-888E-F7055209C1E4}" type="datetimeFigureOut">
              <a:rPr lang="fr-FR" smtClean="0"/>
              <a:pPr/>
              <a:t>24/3/17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195DF-4298-DA49-A4FF-7E295C45AA7B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85944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Relationship Id="rId3" Type="http://schemas.openxmlformats.org/officeDocument/2006/relationships/image" Target="../media/image6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Relationship Id="rId3" Type="http://schemas.openxmlformats.org/officeDocument/2006/relationships/image" Target="../media/image8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mtClean="0"/>
              <a:t>Pa</a:t>
            </a:r>
            <a:r>
              <a:rPr lang="fr-FR" smtClean="0"/>
              <a:t>í</a:t>
            </a:r>
            <a:r>
              <a:rPr lang="fr-FR" smtClean="0"/>
              <a:t>s</a:t>
            </a:r>
            <a:r>
              <a:rPr lang="fr-FR" dirty="0" smtClean="0"/>
              <a:t> </a:t>
            </a:r>
            <a:r>
              <a:rPr lang="fr-FR" dirty="0" smtClean="0"/>
              <a:t>Basco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0322" y="5019681"/>
            <a:ext cx="8144134" cy="1117687"/>
          </a:xfrm>
        </p:spPr>
        <p:txBody>
          <a:bodyPr/>
          <a:lstStyle/>
          <a:p>
            <a:r>
              <a:rPr lang="fr-FR" dirty="0" smtClean="0"/>
              <a:t>BRESSAND Albane</a:t>
            </a:r>
          </a:p>
          <a:p>
            <a:r>
              <a:rPr lang="fr-FR" dirty="0" smtClean="0"/>
              <a:t>LEITE Mélanie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6025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I</a:t>
            </a:r>
            <a:r>
              <a:rPr lang="fr-FR" dirty="0" err="1" smtClean="0"/>
              <a:t>ntroducción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smtClean="0"/>
              <a:t>El pais </a:t>
            </a:r>
            <a:r>
              <a:rPr lang="fr-FR" sz="2800" dirty="0" err="1" smtClean="0"/>
              <a:t>vasco</a:t>
            </a:r>
            <a:r>
              <a:rPr lang="fr-FR" sz="2800" dirty="0" smtClean="0"/>
              <a:t> es : </a:t>
            </a:r>
          </a:p>
          <a:p>
            <a:pPr>
              <a:buNone/>
            </a:pPr>
            <a:r>
              <a:rPr lang="fr-FR" sz="2800" dirty="0" smtClean="0"/>
              <a:t>  -Un </a:t>
            </a:r>
            <a:r>
              <a:rPr lang="fr-FR" sz="2800" dirty="0" err="1" smtClean="0"/>
              <a:t>territorio</a:t>
            </a:r>
            <a:r>
              <a:rPr lang="fr-FR" sz="2800" dirty="0" smtClean="0"/>
              <a:t> de </a:t>
            </a:r>
            <a:r>
              <a:rPr lang="fr-FR" sz="2800" dirty="0" err="1" smtClean="0"/>
              <a:t>tradicion</a:t>
            </a: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/>
              <a:t>- </a:t>
            </a:r>
            <a:r>
              <a:rPr lang="fr-FR" sz="2800" dirty="0" err="1" smtClean="0"/>
              <a:t>Recubre</a:t>
            </a:r>
            <a:r>
              <a:rPr lang="fr-FR" sz="2800" dirty="0" smtClean="0"/>
              <a:t> </a:t>
            </a:r>
            <a:r>
              <a:rPr lang="fr-FR" sz="2800" dirty="0" err="1" smtClean="0"/>
              <a:t>actualmente</a:t>
            </a:r>
            <a:r>
              <a:rPr lang="fr-FR" sz="2800" dirty="0" smtClean="0"/>
              <a:t> 20 500 km2 </a:t>
            </a:r>
            <a:br>
              <a:rPr lang="fr-FR" sz="2800" dirty="0" smtClean="0"/>
            </a:br>
            <a:r>
              <a:rPr lang="fr-FR" sz="2800" dirty="0" smtClean="0"/>
              <a:t>-</a:t>
            </a:r>
            <a:r>
              <a:rPr lang="fr-FR" sz="2800" dirty="0" err="1" smtClean="0"/>
              <a:t>Cuenta</a:t>
            </a:r>
            <a:r>
              <a:rPr lang="fr-FR" sz="2800" dirty="0" smtClean="0"/>
              <a:t> a </a:t>
            </a:r>
            <a:r>
              <a:rPr lang="fr-FR" sz="2800" dirty="0" err="1" smtClean="0"/>
              <a:t>tres</a:t>
            </a:r>
            <a:r>
              <a:rPr lang="fr-FR" sz="2800" dirty="0" smtClean="0"/>
              <a:t> </a:t>
            </a:r>
            <a:r>
              <a:rPr lang="fr-FR" sz="2800" dirty="0" err="1" smtClean="0"/>
              <a:t>millones</a:t>
            </a:r>
            <a:r>
              <a:rPr lang="fr-FR" sz="2800" dirty="0" smtClean="0"/>
              <a:t> de habitantes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455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pic>
        <p:nvPicPr>
          <p:cNvPr id="4" name="Espace réservé du contenu 3" descr="Flag_of_the_Basque_Country.svg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476" y="2715065"/>
            <a:ext cx="4959345" cy="2777233"/>
          </a:xfrm>
        </p:spPr>
      </p:pic>
      <p:sp>
        <p:nvSpPr>
          <p:cNvPr id="5" name="ZoneTexte 4"/>
          <p:cNvSpPr txBox="1"/>
          <p:nvPr/>
        </p:nvSpPr>
        <p:spPr>
          <a:xfrm>
            <a:off x="6010274" y="3066757"/>
            <a:ext cx="55955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-La Bandera </a:t>
            </a:r>
            <a:r>
              <a:rPr lang="fr-FR" dirty="0" err="1" smtClean="0"/>
              <a:t>Vasca</a:t>
            </a:r>
            <a:r>
              <a:rPr lang="fr-FR" dirty="0" smtClean="0"/>
              <a:t> o </a:t>
            </a:r>
            <a:r>
              <a:rPr lang="fr-FR" dirty="0" err="1" smtClean="0"/>
              <a:t>Ikurriña</a:t>
            </a:r>
            <a:r>
              <a:rPr lang="fr-FR" dirty="0" smtClean="0"/>
              <a:t> : 1894</a:t>
            </a:r>
            <a:br>
              <a:rPr lang="fr-FR" dirty="0" smtClean="0"/>
            </a:br>
            <a:r>
              <a:rPr lang="fr-FR" dirty="0" smtClean="0"/>
              <a:t>     El </a:t>
            </a:r>
            <a:r>
              <a:rPr lang="fr-FR" dirty="0" err="1" smtClean="0"/>
              <a:t>fondo</a:t>
            </a:r>
            <a:r>
              <a:rPr lang="fr-FR" dirty="0" smtClean="0"/>
              <a:t> : el pueblo Vasco</a:t>
            </a:r>
            <a:br>
              <a:rPr lang="fr-FR" dirty="0" smtClean="0"/>
            </a:br>
            <a:r>
              <a:rPr lang="fr-FR" dirty="0" smtClean="0"/>
              <a:t>     La </a:t>
            </a:r>
            <a:r>
              <a:rPr lang="fr-FR" dirty="0" err="1" smtClean="0"/>
              <a:t>cruz</a:t>
            </a:r>
            <a:r>
              <a:rPr lang="fr-FR" dirty="0" smtClean="0"/>
              <a:t> </a:t>
            </a:r>
            <a:r>
              <a:rPr lang="fr-FR" dirty="0" err="1" smtClean="0"/>
              <a:t>verde</a:t>
            </a:r>
            <a:r>
              <a:rPr lang="fr-FR" dirty="0" smtClean="0"/>
              <a:t> : el </a:t>
            </a:r>
            <a:r>
              <a:rPr lang="fr-FR" dirty="0" err="1" smtClean="0"/>
              <a:t>roble</a:t>
            </a:r>
            <a:r>
              <a:rPr lang="fr-FR" dirty="0" smtClean="0"/>
              <a:t> de Guernica</a:t>
            </a:r>
            <a:br>
              <a:rPr lang="fr-FR" dirty="0" smtClean="0"/>
            </a:br>
            <a:r>
              <a:rPr lang="fr-FR" dirty="0" smtClean="0"/>
              <a:t>     La </a:t>
            </a:r>
            <a:r>
              <a:rPr lang="fr-FR" dirty="0" err="1" smtClean="0"/>
              <a:t>cruz</a:t>
            </a:r>
            <a:r>
              <a:rPr lang="fr-FR" dirty="0" smtClean="0"/>
              <a:t> </a:t>
            </a:r>
            <a:r>
              <a:rPr lang="fr-FR" dirty="0" err="1" smtClean="0"/>
              <a:t>blanca</a:t>
            </a:r>
            <a:r>
              <a:rPr lang="fr-FR" dirty="0" smtClean="0"/>
              <a:t> : la </a:t>
            </a:r>
            <a:r>
              <a:rPr lang="fr-FR" dirty="0" err="1" smtClean="0"/>
              <a:t>presencia</a:t>
            </a:r>
            <a:r>
              <a:rPr lang="fr-FR" dirty="0" smtClean="0"/>
              <a:t> de </a:t>
            </a:r>
            <a:r>
              <a:rPr lang="fr-FR" dirty="0" err="1" smtClean="0"/>
              <a:t>Dios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Geogra</a:t>
            </a:r>
            <a:r>
              <a:rPr lang="fr-FR" dirty="0" err="1"/>
              <a:t>fía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parte </a:t>
            </a:r>
            <a:r>
              <a:rPr lang="fr-FR" dirty="0" err="1" smtClean="0"/>
              <a:t>francesa</a:t>
            </a:r>
            <a:r>
              <a:rPr lang="fr-FR" dirty="0" smtClean="0"/>
              <a:t> y </a:t>
            </a:r>
            <a:r>
              <a:rPr lang="fr-FR" dirty="0" err="1" smtClean="0"/>
              <a:t>espanola</a:t>
            </a:r>
            <a:endParaRPr lang="fr-FR" dirty="0" smtClean="0"/>
          </a:p>
          <a:p>
            <a:r>
              <a:rPr lang="fr-FR" dirty="0"/>
              <a:t> </a:t>
            </a:r>
            <a:r>
              <a:rPr lang="fr-FR" dirty="0" smtClean="0"/>
              <a:t>7 </a:t>
            </a:r>
            <a:r>
              <a:rPr lang="fr-FR" dirty="0" err="1" smtClean="0"/>
              <a:t>provincias</a:t>
            </a:r>
            <a:endParaRPr lang="fr-FR" dirty="0" smtClean="0"/>
          </a:p>
          <a:p>
            <a:r>
              <a:rPr lang="fr-FR" dirty="0"/>
              <a:t> </a:t>
            </a:r>
            <a:r>
              <a:rPr lang="fr-FR" dirty="0" smtClean="0"/>
              <a:t>« </a:t>
            </a:r>
            <a:r>
              <a:rPr lang="fr-FR" dirty="0" err="1" smtClean="0"/>
              <a:t>Zazpiak</a:t>
            </a:r>
            <a:r>
              <a:rPr lang="fr-FR" dirty="0" smtClean="0"/>
              <a:t> Bat »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172" y="3968751"/>
            <a:ext cx="3028882" cy="27569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875" y="2189748"/>
            <a:ext cx="4673020" cy="435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54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Gastronim</a:t>
            </a:r>
            <a:r>
              <a:rPr lang="fr-FR" dirty="0" err="1"/>
              <a:t>ía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</a:t>
            </a:r>
            <a:r>
              <a:rPr lang="fr-FR" dirty="0" err="1" smtClean="0"/>
              <a:t>productos</a:t>
            </a:r>
            <a:r>
              <a:rPr lang="fr-FR" dirty="0" smtClean="0"/>
              <a:t> </a:t>
            </a:r>
            <a:r>
              <a:rPr lang="fr-FR" dirty="0" err="1" smtClean="0"/>
              <a:t>originaria</a:t>
            </a:r>
            <a:endParaRPr lang="fr-FR" dirty="0"/>
          </a:p>
          <a:p>
            <a:r>
              <a:rPr lang="fr-FR" dirty="0" smtClean="0"/>
              <a:t> </a:t>
            </a:r>
            <a:r>
              <a:rPr lang="fr-FR" dirty="0" err="1" smtClean="0"/>
              <a:t>concursos</a:t>
            </a:r>
            <a:r>
              <a:rPr lang="fr-FR" dirty="0" smtClean="0"/>
              <a:t> de </a:t>
            </a:r>
            <a:r>
              <a:rPr lang="fr-FR" dirty="0" err="1" smtClean="0"/>
              <a:t>cocina</a:t>
            </a:r>
            <a:r>
              <a:rPr lang="fr-FR" dirty="0" smtClean="0"/>
              <a:t> </a:t>
            </a:r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310" y="3577890"/>
            <a:ext cx="5510463" cy="309963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573" y="3888218"/>
            <a:ext cx="5215153" cy="217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2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Fiestas y </a:t>
            </a:r>
            <a:r>
              <a:rPr lang="fr-FR" dirty="0" err="1" smtClean="0"/>
              <a:t>festivales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Fiestas de San Pedro </a:t>
            </a:r>
          </a:p>
          <a:p>
            <a:r>
              <a:rPr lang="fr-FR" dirty="0" smtClean="0"/>
              <a:t>La </a:t>
            </a:r>
            <a:r>
              <a:rPr lang="fr-FR" dirty="0" err="1" smtClean="0"/>
              <a:t>Celebras</a:t>
            </a:r>
            <a:r>
              <a:rPr lang="fr-FR" dirty="0" smtClean="0"/>
              <a:t> de San </a:t>
            </a:r>
          </a:p>
          <a:p>
            <a:r>
              <a:rPr lang="fr-FR" dirty="0" smtClean="0"/>
              <a:t>Festival de Jazz </a:t>
            </a:r>
          </a:p>
          <a:p>
            <a:r>
              <a:rPr lang="fr-FR" dirty="0" smtClean="0"/>
              <a:t>Las Fiestas de San </a:t>
            </a:r>
            <a:r>
              <a:rPr lang="fr-FR" dirty="0" err="1" smtClean="0"/>
              <a:t>Marcial</a:t>
            </a:r>
            <a:r>
              <a:rPr lang="fr-FR" dirty="0" smtClean="0"/>
              <a:t> </a:t>
            </a:r>
          </a:p>
          <a:p>
            <a:r>
              <a:rPr lang="fr-FR" dirty="0" smtClean="0"/>
              <a:t>Bilbao BBK Live Festival </a:t>
            </a:r>
            <a:br>
              <a:rPr lang="fr-FR" dirty="0" smtClean="0"/>
            </a:br>
            <a:endParaRPr lang="fr-FR" dirty="0"/>
          </a:p>
        </p:txBody>
      </p:sp>
      <p:pic>
        <p:nvPicPr>
          <p:cNvPr id="4" name="Image 3" descr="ces-fetes-en-l-honneur-de-saint-firmin-patron-de-la-region-de-navarre-remontent-au-moyen-age-et-ont-ete-immortalisees-par-ernest-hemingway-dans-son-roman-le-soleil-se-leve-aussi-il-y-a-90-a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790" y="2336873"/>
            <a:ext cx="6002216" cy="399522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bailes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i="1" dirty="0" smtClean="0"/>
              <a:t>Los bailes de </a:t>
            </a:r>
            <a:r>
              <a:rPr lang="fr-FR" b="1" i="1" dirty="0" err="1" smtClean="0"/>
              <a:t>procesión</a:t>
            </a:r>
            <a:r>
              <a:rPr lang="fr-FR" b="1" i="1" dirty="0" smtClean="0"/>
              <a:t> o de </a:t>
            </a:r>
            <a:r>
              <a:rPr lang="fr-FR" b="1" i="1" dirty="0" err="1" smtClean="0"/>
              <a:t>sitio</a:t>
            </a:r>
            <a:r>
              <a:rPr lang="fr-FR" b="1" i="1" dirty="0" smtClean="0"/>
              <a:t>.</a:t>
            </a:r>
            <a:endParaRPr lang="fr-FR" dirty="0" smtClean="0"/>
          </a:p>
          <a:p>
            <a:r>
              <a:rPr lang="fr-FR" dirty="0" smtClean="0"/>
              <a:t> </a:t>
            </a:r>
            <a:r>
              <a:rPr lang="fr-FR" b="1" i="1" dirty="0" smtClean="0"/>
              <a:t>los bailes de las espadas</a:t>
            </a:r>
            <a:r>
              <a:rPr lang="fr-FR" dirty="0" smtClean="0"/>
              <a:t>.</a:t>
            </a:r>
          </a:p>
          <a:p>
            <a:r>
              <a:rPr lang="fr-FR" b="1" i="1" dirty="0" smtClean="0"/>
              <a:t>los bailes de fin de fiesta.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4" name="Image 3" descr="danse-pays-basque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457" y="2954215"/>
            <a:ext cx="6013485" cy="35028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trajes</a:t>
            </a:r>
            <a:r>
              <a:rPr lang="fr-FR" dirty="0" smtClean="0"/>
              <a:t> </a:t>
            </a:r>
            <a:r>
              <a:rPr lang="fr-FR" dirty="0" err="1" smtClean="0"/>
              <a:t>tradicionales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El hombre </a:t>
            </a:r>
            <a:r>
              <a:rPr lang="fr-FR" sz="2000" dirty="0" err="1" smtClean="0"/>
              <a:t>vasco</a:t>
            </a:r>
            <a:r>
              <a:rPr lang="fr-FR" sz="2000" dirty="0" smtClean="0"/>
              <a:t> :</a:t>
            </a:r>
            <a:br>
              <a:rPr lang="fr-FR" sz="2000" dirty="0" smtClean="0"/>
            </a:br>
            <a:r>
              <a:rPr lang="fr-FR" sz="2000" dirty="0" smtClean="0"/>
              <a:t>-</a:t>
            </a:r>
            <a:r>
              <a:rPr lang="fr-FR" sz="2000" dirty="0" err="1" smtClean="0"/>
              <a:t>una</a:t>
            </a:r>
            <a:r>
              <a:rPr lang="fr-FR" sz="2000" dirty="0" smtClean="0"/>
              <a:t> </a:t>
            </a:r>
            <a:r>
              <a:rPr lang="fr-FR" sz="2000" dirty="0" err="1" smtClean="0"/>
              <a:t>camisa</a:t>
            </a:r>
            <a:r>
              <a:rPr lang="fr-FR" sz="2000" dirty="0" smtClean="0"/>
              <a:t> </a:t>
            </a:r>
            <a:r>
              <a:rPr lang="fr-FR" sz="2000" dirty="0" err="1" smtClean="0"/>
              <a:t>blanca</a:t>
            </a:r>
            <a:r>
              <a:rPr lang="fr-FR" sz="2000" dirty="0" smtClean="0"/>
              <a:t> de manga </a:t>
            </a:r>
            <a:r>
              <a:rPr lang="fr-FR" sz="2000" dirty="0" err="1" smtClean="0"/>
              <a:t>larga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- un </a:t>
            </a:r>
            <a:r>
              <a:rPr lang="fr-FR" sz="2000" dirty="0" err="1" smtClean="0"/>
              <a:t>pantalones</a:t>
            </a:r>
            <a:r>
              <a:rPr lang="fr-FR" sz="2000" dirty="0" smtClean="0"/>
              <a:t> </a:t>
            </a:r>
            <a:r>
              <a:rPr lang="fr-FR" sz="2000" dirty="0" err="1" smtClean="0"/>
              <a:t>blancos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-un </a:t>
            </a:r>
            <a:r>
              <a:rPr lang="fr-FR" sz="2000" dirty="0" err="1" smtClean="0"/>
              <a:t>fular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La </a:t>
            </a:r>
            <a:r>
              <a:rPr lang="fr-FR" sz="2000" dirty="0" err="1" smtClean="0"/>
              <a:t>postura</a:t>
            </a:r>
            <a:r>
              <a:rPr lang="fr-FR" sz="2000" dirty="0" smtClean="0"/>
              <a:t> </a:t>
            </a:r>
            <a:r>
              <a:rPr lang="fr-FR" sz="2000" dirty="0" err="1" smtClean="0"/>
              <a:t>tradicional</a:t>
            </a:r>
            <a:r>
              <a:rPr lang="fr-FR" sz="2000" dirty="0" smtClean="0"/>
              <a:t> </a:t>
            </a:r>
            <a:r>
              <a:rPr lang="fr-FR" sz="2000" dirty="0" err="1" smtClean="0"/>
              <a:t>femenina</a:t>
            </a:r>
            <a:r>
              <a:rPr lang="fr-FR" sz="2000" dirty="0" smtClean="0"/>
              <a:t> : </a:t>
            </a:r>
            <a:br>
              <a:rPr lang="fr-FR" sz="2000" dirty="0" smtClean="0"/>
            </a:br>
            <a:r>
              <a:rPr lang="fr-FR" sz="2000" dirty="0" smtClean="0"/>
              <a:t>-</a:t>
            </a:r>
            <a:r>
              <a:rPr lang="fr-FR" sz="2000" dirty="0" err="1" smtClean="0"/>
              <a:t>una</a:t>
            </a:r>
            <a:r>
              <a:rPr lang="fr-FR" sz="2000" dirty="0" smtClean="0"/>
              <a:t> </a:t>
            </a:r>
            <a:r>
              <a:rPr lang="fr-FR" sz="2000" dirty="0" err="1" smtClean="0"/>
              <a:t>camisa</a:t>
            </a:r>
            <a:r>
              <a:rPr lang="fr-FR" sz="2000" dirty="0" smtClean="0"/>
              <a:t> </a:t>
            </a:r>
            <a:r>
              <a:rPr lang="fr-FR" sz="2000" dirty="0" err="1" smtClean="0"/>
              <a:t>blanca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-un corsé negro, </a:t>
            </a:r>
            <a:br>
              <a:rPr lang="fr-FR" sz="2000" dirty="0" smtClean="0"/>
            </a:br>
            <a:r>
              <a:rPr lang="fr-FR" sz="2000" dirty="0" smtClean="0"/>
              <a:t>- a </a:t>
            </a:r>
            <a:r>
              <a:rPr lang="fr-FR" sz="2000" dirty="0" err="1" smtClean="0"/>
              <a:t>veces</a:t>
            </a:r>
            <a:r>
              <a:rPr lang="fr-FR" sz="2000" dirty="0" smtClean="0"/>
              <a:t> de un </a:t>
            </a:r>
            <a:r>
              <a:rPr lang="fr-FR" sz="2000" dirty="0" err="1" smtClean="0"/>
              <a:t>delantal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- un </a:t>
            </a:r>
            <a:r>
              <a:rPr lang="fr-FR" sz="2000" dirty="0" err="1" smtClean="0"/>
              <a:t>gorro</a:t>
            </a:r>
            <a:r>
              <a:rPr lang="fr-FR" sz="2000" dirty="0" smtClean="0"/>
              <a:t> o un </a:t>
            </a:r>
            <a:r>
              <a:rPr lang="fr-FR" sz="2000" dirty="0" err="1" smtClean="0"/>
              <a:t>fular</a:t>
            </a:r>
            <a:r>
              <a:rPr lang="fr-FR" sz="2000" dirty="0" smtClean="0"/>
              <a:t> </a:t>
            </a:r>
            <a:r>
              <a:rPr lang="fr-FR" sz="2000" dirty="0" err="1" smtClean="0"/>
              <a:t>blanco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-un </a:t>
            </a:r>
            <a:r>
              <a:rPr lang="fr-FR" sz="2000" dirty="0" err="1" smtClean="0"/>
              <a:t>cinturón</a:t>
            </a:r>
            <a:r>
              <a:rPr lang="fr-FR" sz="2000" dirty="0" smtClean="0"/>
              <a:t> </a:t>
            </a:r>
            <a:r>
              <a:rPr lang="fr-FR" sz="2000" dirty="0" err="1" smtClean="0"/>
              <a:t>rojo</a:t>
            </a:r>
            <a:endParaRPr lang="fr-FR" sz="2000" dirty="0"/>
          </a:p>
        </p:txBody>
      </p:sp>
      <p:pic>
        <p:nvPicPr>
          <p:cNvPr id="4" name="Image 3" descr="158_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001" y="2336873"/>
            <a:ext cx="6361399" cy="40475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Deporte</a:t>
            </a:r>
            <a:r>
              <a:rPr lang="fr-FR" dirty="0" smtClean="0"/>
              <a:t> </a:t>
            </a:r>
            <a:r>
              <a:rPr lang="fr-FR" dirty="0" err="1" smtClean="0"/>
              <a:t>vasco</a:t>
            </a:r>
            <a:r>
              <a:rPr lang="fr-FR" dirty="0" smtClean="0"/>
              <a:t> y </a:t>
            </a:r>
            <a:r>
              <a:rPr lang="fr-FR" dirty="0" err="1" smtClean="0"/>
              <a:t>juegos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 Pelota </a:t>
            </a:r>
            <a:r>
              <a:rPr lang="fr-FR" dirty="0" err="1" smtClean="0"/>
              <a:t>vasca</a:t>
            </a:r>
            <a:endParaRPr lang="fr-FR" dirty="0" smtClean="0"/>
          </a:p>
          <a:p>
            <a:r>
              <a:rPr lang="fr-FR" dirty="0" smtClean="0"/>
              <a:t>La </a:t>
            </a:r>
            <a:r>
              <a:rPr lang="fr-FR" dirty="0" err="1" smtClean="0"/>
              <a:t>forca</a:t>
            </a:r>
            <a:r>
              <a:rPr lang="fr-FR" dirty="0" smtClean="0"/>
              <a:t> </a:t>
            </a:r>
            <a:r>
              <a:rPr lang="fr-FR" dirty="0" err="1" smtClean="0"/>
              <a:t>vasca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716" y="1999812"/>
            <a:ext cx="4179596" cy="235102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3" y="4589124"/>
            <a:ext cx="3175000" cy="22225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3735" y="4516481"/>
            <a:ext cx="2995864" cy="224689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3552" y="4564726"/>
            <a:ext cx="3333749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37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1732</TotalTime>
  <Words>93</Words>
  <Application>Microsoft Macintosh PowerPoint</Application>
  <PresentationFormat>Personalizado</PresentationFormat>
  <Paragraphs>30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Berlin</vt:lpstr>
      <vt:lpstr>País Basco</vt:lpstr>
      <vt:lpstr>Introducción</vt:lpstr>
      <vt:lpstr>Introduction</vt:lpstr>
      <vt:lpstr>Geografía</vt:lpstr>
      <vt:lpstr>Gastronimía</vt:lpstr>
      <vt:lpstr>Fiestas y festivales</vt:lpstr>
      <vt:lpstr>Los bailes</vt:lpstr>
      <vt:lpstr>Los trajes tradicionales</vt:lpstr>
      <vt:lpstr>Deporte vasco y juegos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bressand</dc:creator>
  <cp:lastModifiedBy>Vic tor</cp:lastModifiedBy>
  <cp:revision>7</cp:revision>
  <dcterms:created xsi:type="dcterms:W3CDTF">2017-02-07T16:33:10Z</dcterms:created>
  <dcterms:modified xsi:type="dcterms:W3CDTF">2017-03-24T15:23:46Z</dcterms:modified>
</cp:coreProperties>
</file>