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87" r:id="rId1"/>
  </p:sldMasterIdLst>
  <p:sldIdLst>
    <p:sldId id="256" r:id="rId2"/>
    <p:sldId id="257" r:id="rId3"/>
    <p:sldId id="261" r:id="rId4"/>
    <p:sldId id="259" r:id="rId5"/>
    <p:sldId id="258" r:id="rId6"/>
    <p:sldId id="262" r:id="rId7"/>
    <p:sldId id="263" r:id="rId8"/>
    <p:sldId id="264" r:id="rId9"/>
    <p:sldId id="260" r:id="rId10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599"/>
  </p:normalViewPr>
  <p:slideViewPr>
    <p:cSldViewPr snapToGrid="0" snapToObjects="1">
      <p:cViewPr varScale="1">
        <p:scale>
          <a:sx n="60" d="100"/>
          <a:sy n="60" d="100"/>
        </p:scale>
        <p:origin x="-728" y="-1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printerSettings" Target="printerSettings/printerSettings1.bin"/><Relationship Id="rId12" Type="http://schemas.openxmlformats.org/officeDocument/2006/relationships/presProps" Target="presProps.xml"/><Relationship Id="rId13" Type="http://schemas.openxmlformats.org/officeDocument/2006/relationships/viewProps" Target="viewProps.xml"/><Relationship Id="rId14" Type="http://schemas.openxmlformats.org/officeDocument/2006/relationships/theme" Target="theme/theme1.xml"/><Relationship Id="rId1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Cliquez pour 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8E7FE-D727-624A-888E-F7055209C1E4}" type="datetimeFigureOut">
              <a:rPr lang="fr-FR" smtClean="0"/>
              <a:pPr/>
              <a:t>24/3/17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04B195DF-4298-DA49-A4FF-7E295C45AA7B}" type="slidenum">
              <a:rPr lang="fr-FR" smtClean="0"/>
              <a:pPr/>
              <a:t>‹Nr.›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19530032"/>
      </p:ext>
    </p:extLst>
  </p:cSld>
  <p:clrMapOvr>
    <a:masterClrMapping/>
  </p:clrMapOvr>
  <p:extLst>
    <p:ext uri="{DCECCB84-F9BA-43D5-87BE-67443E8EF086}">
      <p15:sldGuideLst xmlns=""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panoramiqu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8E7FE-D727-624A-888E-F7055209C1E4}" type="datetimeFigureOut">
              <a:rPr lang="fr-FR" smtClean="0"/>
              <a:pPr/>
              <a:t>24/3/17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04B195DF-4298-DA49-A4FF-7E295C45AA7B}" type="slidenum">
              <a:rPr lang="fr-FR" smtClean="0"/>
              <a:pPr/>
              <a:t>‹Nr.›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103096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8E7FE-D727-624A-888E-F7055209C1E4}" type="datetimeFigureOut">
              <a:rPr lang="fr-FR" smtClean="0"/>
              <a:pPr/>
              <a:t>24/3/17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04B195DF-4298-DA49-A4FF-7E295C45AA7B}" type="slidenum">
              <a:rPr lang="fr-FR" smtClean="0"/>
              <a:pPr/>
              <a:t>‹Nr.›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051850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8E7FE-D727-624A-888E-F7055209C1E4}" type="datetimeFigureOut">
              <a:rPr lang="fr-FR" smtClean="0"/>
              <a:pPr/>
              <a:t>24/3/17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04B195DF-4298-DA49-A4FF-7E295C45AA7B}" type="slidenum">
              <a:rPr lang="fr-FR" smtClean="0"/>
              <a:pPr/>
              <a:t>‹Nr.›</a:t>
            </a:fld>
            <a:endParaRPr lang="fr-FR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591060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8E7FE-D727-624A-888E-F7055209C1E4}" type="datetimeFigureOut">
              <a:rPr lang="fr-FR" smtClean="0"/>
              <a:pPr/>
              <a:t>24/3/17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04B195DF-4298-DA49-A4FF-7E295C45AA7B}" type="slidenum">
              <a:rPr lang="fr-FR" smtClean="0"/>
              <a:pPr/>
              <a:t>‹Nr.›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917096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8E7FE-D727-624A-888E-F7055209C1E4}" type="datetimeFigureOut">
              <a:rPr lang="fr-FR" smtClean="0"/>
              <a:pPr/>
              <a:t>24/3/17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B195DF-4298-DA49-A4FF-7E295C45AA7B}" type="slidenum">
              <a:rPr lang="fr-FR" smtClean="0"/>
              <a:pPr/>
              <a:t>‹Nr.›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476693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 d’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8E7FE-D727-624A-888E-F7055209C1E4}" type="datetimeFigureOut">
              <a:rPr lang="fr-FR" smtClean="0"/>
              <a:pPr/>
              <a:t>24/3/17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B195DF-4298-DA49-A4FF-7E295C45AA7B}" type="slidenum">
              <a:rPr lang="fr-FR" smtClean="0"/>
              <a:pPr/>
              <a:t>‹Nr.›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319281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8E7FE-D727-624A-888E-F7055209C1E4}" type="datetimeFigureOut">
              <a:rPr lang="fr-FR" smtClean="0"/>
              <a:pPr/>
              <a:t>24/3/17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B195DF-4298-DA49-A4FF-7E295C45AA7B}" type="slidenum">
              <a:rPr lang="fr-FR" smtClean="0"/>
              <a:pPr/>
              <a:t>‹Nr.›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115446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C668E7FE-D727-624A-888E-F7055209C1E4}" type="datetimeFigureOut">
              <a:rPr lang="fr-FR" smtClean="0"/>
              <a:pPr/>
              <a:t>24/3/17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04B195DF-4298-DA49-A4FF-7E295C45AA7B}" type="slidenum">
              <a:rPr lang="fr-FR" smtClean="0"/>
              <a:pPr/>
              <a:t>‹Nr.›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631280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8E7FE-D727-624A-888E-F7055209C1E4}" type="datetimeFigureOut">
              <a:rPr lang="fr-FR" smtClean="0"/>
              <a:pPr/>
              <a:t>24/3/17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B195DF-4298-DA49-A4FF-7E295C45AA7B}" type="slidenum">
              <a:rPr lang="fr-FR" smtClean="0"/>
              <a:pPr/>
              <a:t>‹Nr.›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489240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8E7FE-D727-624A-888E-F7055209C1E4}" type="datetimeFigureOut">
              <a:rPr lang="fr-FR" smtClean="0"/>
              <a:pPr/>
              <a:t>24/3/17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04B195DF-4298-DA49-A4FF-7E295C45AA7B}" type="slidenum">
              <a:rPr lang="fr-FR" smtClean="0"/>
              <a:pPr/>
              <a:t>‹Nr.›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607039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8E7FE-D727-624A-888E-F7055209C1E4}" type="datetimeFigureOut">
              <a:rPr lang="fr-FR" smtClean="0"/>
              <a:pPr/>
              <a:t>24/3/17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B195DF-4298-DA49-A4FF-7E295C45AA7B}" type="slidenum">
              <a:rPr lang="fr-FR" smtClean="0"/>
              <a:pPr/>
              <a:t>‹Nr.›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9098794"/>
      </p:ext>
    </p:extLst>
  </p:cSld>
  <p:clrMapOvr>
    <a:masterClrMapping/>
  </p:clrMapOvr>
  <p:extLst>
    <p:ext uri="{DCECCB84-F9BA-43D5-87BE-67443E8EF086}">
      <p15:sldGuideLst xmlns=""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8E7FE-D727-624A-888E-F7055209C1E4}" type="datetimeFigureOut">
              <a:rPr lang="fr-FR" smtClean="0"/>
              <a:pPr/>
              <a:t>24/3/17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B195DF-4298-DA49-A4FF-7E295C45AA7B}" type="slidenum">
              <a:rPr lang="fr-FR" smtClean="0"/>
              <a:pPr/>
              <a:t>‹Nr.›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40184266"/>
      </p:ext>
    </p:extLst>
  </p:cSld>
  <p:clrMapOvr>
    <a:masterClrMapping/>
  </p:clrMapOvr>
  <p:extLst>
    <p:ext uri="{DCECCB84-F9BA-43D5-87BE-67443E8EF086}">
      <p15:sldGuideLst xmlns=""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8E7FE-D727-624A-888E-F7055209C1E4}" type="datetimeFigureOut">
              <a:rPr lang="fr-FR" smtClean="0"/>
              <a:pPr/>
              <a:t>24/3/17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B195DF-4298-DA49-A4FF-7E295C45AA7B}" type="slidenum">
              <a:rPr lang="fr-FR" smtClean="0"/>
              <a:pPr/>
              <a:t>‹Nr.›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600720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8E7FE-D727-624A-888E-F7055209C1E4}" type="datetimeFigureOut">
              <a:rPr lang="fr-FR" smtClean="0"/>
              <a:pPr/>
              <a:t>24/3/17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B195DF-4298-DA49-A4FF-7E295C45AA7B}" type="slidenum">
              <a:rPr lang="fr-FR" smtClean="0"/>
              <a:pPr/>
              <a:t>‹Nr.›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12032795"/>
      </p:ext>
    </p:extLst>
  </p:cSld>
  <p:clrMapOvr>
    <a:masterClrMapping/>
  </p:clrMapOvr>
  <p:extLst>
    <p:ext uri="{DCECCB84-F9BA-43D5-87BE-67443E8EF086}">
      <p15:sldGuideLst xmlns=""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8E7FE-D727-624A-888E-F7055209C1E4}" type="datetimeFigureOut">
              <a:rPr lang="fr-FR" smtClean="0"/>
              <a:pPr/>
              <a:t>24/3/17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B195DF-4298-DA49-A4FF-7E295C45AA7B}" type="slidenum">
              <a:rPr lang="fr-FR" smtClean="0"/>
              <a:pPr/>
              <a:t>‹Nr.›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73098169"/>
      </p:ext>
    </p:extLst>
  </p:cSld>
  <p:clrMapOvr>
    <a:masterClrMapping/>
  </p:clrMapOvr>
  <p:extLst>
    <p:ext uri="{DCECCB84-F9BA-43D5-87BE-67443E8EF086}">
      <p15:sldGuideLst xmlns=""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8E7FE-D727-624A-888E-F7055209C1E4}" type="datetimeFigureOut">
              <a:rPr lang="fr-FR" smtClean="0"/>
              <a:pPr/>
              <a:t>24/3/17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B195DF-4298-DA49-A4FF-7E295C45AA7B}" type="slidenum">
              <a:rPr lang="fr-FR" smtClean="0"/>
              <a:pPr/>
              <a:t>‹Nr.›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729544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9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68E7FE-D727-624A-888E-F7055209C1E4}" type="datetimeFigureOut">
              <a:rPr lang="fr-FR" smtClean="0"/>
              <a:pPr/>
              <a:t>24/3/17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B195DF-4298-DA49-A4FF-7E295C45AA7B}" type="slidenum">
              <a:rPr lang="fr-FR" smtClean="0"/>
              <a:pPr/>
              <a:t>‹Nr.›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085944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88" r:id="rId1"/>
    <p:sldLayoutId id="2147483889" r:id="rId2"/>
    <p:sldLayoutId id="2147483890" r:id="rId3"/>
    <p:sldLayoutId id="2147483891" r:id="rId4"/>
    <p:sldLayoutId id="2147483892" r:id="rId5"/>
    <p:sldLayoutId id="2147483893" r:id="rId6"/>
    <p:sldLayoutId id="2147483894" r:id="rId7"/>
    <p:sldLayoutId id="2147483895" r:id="rId8"/>
    <p:sldLayoutId id="2147483896" r:id="rId9"/>
    <p:sldLayoutId id="2147483897" r:id="rId10"/>
    <p:sldLayoutId id="2147483898" r:id="rId11"/>
    <p:sldLayoutId id="2147483899" r:id="rId12"/>
    <p:sldLayoutId id="2147483900" r:id="rId13"/>
    <p:sldLayoutId id="2147483901" r:id="rId14"/>
    <p:sldLayoutId id="2147483902" r:id="rId15"/>
    <p:sldLayoutId id="2147483903" r:id="rId16"/>
    <p:sldLayoutId id="2147483904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=""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tiff"/><Relationship Id="rId3" Type="http://schemas.openxmlformats.org/officeDocument/2006/relationships/image" Target="../media/image6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tiff"/><Relationship Id="rId3" Type="http://schemas.openxmlformats.org/officeDocument/2006/relationships/image" Target="../media/image8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4" Type="http://schemas.openxmlformats.org/officeDocument/2006/relationships/image" Target="../media/image14.tiff"/><Relationship Id="rId5" Type="http://schemas.openxmlformats.org/officeDocument/2006/relationships/image" Target="../media/image15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smtClean="0"/>
              <a:t>Pa</a:t>
            </a:r>
            <a:r>
              <a:rPr lang="fr-FR" smtClean="0"/>
              <a:t>í</a:t>
            </a:r>
            <a:r>
              <a:rPr lang="fr-FR" smtClean="0"/>
              <a:t>s</a:t>
            </a:r>
            <a:r>
              <a:rPr lang="fr-FR" dirty="0" smtClean="0"/>
              <a:t> </a:t>
            </a:r>
            <a:r>
              <a:rPr lang="fr-FR" dirty="0" smtClean="0"/>
              <a:t>Basco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680322" y="5019681"/>
            <a:ext cx="8144134" cy="1117687"/>
          </a:xfrm>
        </p:spPr>
        <p:txBody>
          <a:bodyPr/>
          <a:lstStyle/>
          <a:p>
            <a:r>
              <a:rPr lang="fr-FR" dirty="0" smtClean="0"/>
              <a:t>BRESSAND Albane</a:t>
            </a:r>
          </a:p>
          <a:p>
            <a:r>
              <a:rPr lang="fr-FR" dirty="0" smtClean="0"/>
              <a:t>LEITE Mélanie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260250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I</a:t>
            </a:r>
            <a:r>
              <a:rPr lang="fr-FR" dirty="0" err="1" smtClean="0"/>
              <a:t>ntroducción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sz="2800" dirty="0" smtClean="0"/>
              <a:t>El pais </a:t>
            </a:r>
            <a:r>
              <a:rPr lang="fr-FR" sz="2800" dirty="0" err="1" smtClean="0"/>
              <a:t>vasco</a:t>
            </a:r>
            <a:r>
              <a:rPr lang="fr-FR" sz="2800" dirty="0" smtClean="0"/>
              <a:t> es : </a:t>
            </a:r>
          </a:p>
          <a:p>
            <a:pPr>
              <a:buNone/>
            </a:pPr>
            <a:r>
              <a:rPr lang="fr-FR" sz="2800" dirty="0" smtClean="0"/>
              <a:t>  -Un </a:t>
            </a:r>
            <a:r>
              <a:rPr lang="fr-FR" sz="2800" dirty="0" err="1" smtClean="0"/>
              <a:t>territorio</a:t>
            </a:r>
            <a:r>
              <a:rPr lang="fr-FR" sz="2800" dirty="0" smtClean="0"/>
              <a:t> de </a:t>
            </a:r>
            <a:r>
              <a:rPr lang="fr-FR" sz="2800" dirty="0" err="1" smtClean="0"/>
              <a:t>tradicion</a:t>
            </a:r>
            <a:r>
              <a:rPr lang="fr-FR" sz="2800" dirty="0" smtClean="0"/>
              <a:t/>
            </a:r>
            <a:br>
              <a:rPr lang="fr-FR" sz="2800" dirty="0" smtClean="0"/>
            </a:br>
            <a:r>
              <a:rPr lang="fr-FR" sz="2800" dirty="0" smtClean="0"/>
              <a:t>- </a:t>
            </a:r>
            <a:r>
              <a:rPr lang="fr-FR" sz="2800" dirty="0" err="1" smtClean="0"/>
              <a:t>Recubre</a:t>
            </a:r>
            <a:r>
              <a:rPr lang="fr-FR" sz="2800" dirty="0" smtClean="0"/>
              <a:t> </a:t>
            </a:r>
            <a:r>
              <a:rPr lang="fr-FR" sz="2800" dirty="0" err="1" smtClean="0"/>
              <a:t>actualmente</a:t>
            </a:r>
            <a:r>
              <a:rPr lang="fr-FR" sz="2800" dirty="0" smtClean="0"/>
              <a:t> 20 500 km2 </a:t>
            </a:r>
            <a:br>
              <a:rPr lang="fr-FR" sz="2800" dirty="0" smtClean="0"/>
            </a:br>
            <a:r>
              <a:rPr lang="fr-FR" sz="2800" dirty="0" smtClean="0"/>
              <a:t>-</a:t>
            </a:r>
            <a:r>
              <a:rPr lang="fr-FR" sz="2800" dirty="0" err="1" smtClean="0"/>
              <a:t>Cuenta</a:t>
            </a:r>
            <a:r>
              <a:rPr lang="fr-FR" sz="2800" dirty="0" smtClean="0"/>
              <a:t> a </a:t>
            </a:r>
            <a:r>
              <a:rPr lang="fr-FR" sz="2800" dirty="0" err="1" smtClean="0"/>
              <a:t>tres</a:t>
            </a:r>
            <a:r>
              <a:rPr lang="fr-FR" sz="2800" dirty="0" smtClean="0"/>
              <a:t> </a:t>
            </a:r>
            <a:r>
              <a:rPr lang="fr-FR" sz="2800" dirty="0" err="1" smtClean="0"/>
              <a:t>millones</a:t>
            </a:r>
            <a:r>
              <a:rPr lang="fr-FR" sz="2800" dirty="0" smtClean="0"/>
              <a:t> de habitantes</a:t>
            </a:r>
            <a:r>
              <a:rPr lang="fr-FR" dirty="0" smtClean="0"/>
              <a:t/>
            </a:r>
            <a:br>
              <a:rPr lang="fr-FR" dirty="0" smtClean="0"/>
            </a:b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04559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Introduction</a:t>
            </a:r>
            <a:endParaRPr lang="fr-FR" dirty="0"/>
          </a:p>
        </p:txBody>
      </p:sp>
      <p:pic>
        <p:nvPicPr>
          <p:cNvPr id="4" name="Espace réservé du contenu 3" descr="Flag_of_the_Basque_Country.svg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2476" y="2715065"/>
            <a:ext cx="4959345" cy="2777233"/>
          </a:xfrm>
        </p:spPr>
      </p:pic>
      <p:sp>
        <p:nvSpPr>
          <p:cNvPr id="5" name="ZoneTexte 4"/>
          <p:cNvSpPr txBox="1"/>
          <p:nvPr/>
        </p:nvSpPr>
        <p:spPr>
          <a:xfrm>
            <a:off x="6010274" y="3066757"/>
            <a:ext cx="559557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-La Bandera </a:t>
            </a:r>
            <a:r>
              <a:rPr lang="fr-FR" dirty="0" err="1" smtClean="0"/>
              <a:t>Vasca</a:t>
            </a:r>
            <a:r>
              <a:rPr lang="fr-FR" dirty="0" smtClean="0"/>
              <a:t> o </a:t>
            </a:r>
            <a:r>
              <a:rPr lang="fr-FR" dirty="0" err="1" smtClean="0"/>
              <a:t>Ikurriña</a:t>
            </a:r>
            <a:r>
              <a:rPr lang="fr-FR" dirty="0" smtClean="0"/>
              <a:t> : 1894</a:t>
            </a:r>
            <a:br>
              <a:rPr lang="fr-FR" dirty="0" smtClean="0"/>
            </a:br>
            <a:r>
              <a:rPr lang="fr-FR" dirty="0" smtClean="0"/>
              <a:t>     El </a:t>
            </a:r>
            <a:r>
              <a:rPr lang="fr-FR" dirty="0" err="1" smtClean="0"/>
              <a:t>fondo</a:t>
            </a:r>
            <a:r>
              <a:rPr lang="fr-FR" dirty="0" smtClean="0"/>
              <a:t> : el pueblo Vasco</a:t>
            </a:r>
            <a:br>
              <a:rPr lang="fr-FR" dirty="0" smtClean="0"/>
            </a:br>
            <a:r>
              <a:rPr lang="fr-FR" dirty="0" smtClean="0"/>
              <a:t>     La </a:t>
            </a:r>
            <a:r>
              <a:rPr lang="fr-FR" dirty="0" err="1" smtClean="0"/>
              <a:t>cruz</a:t>
            </a:r>
            <a:r>
              <a:rPr lang="fr-FR" dirty="0" smtClean="0"/>
              <a:t> </a:t>
            </a:r>
            <a:r>
              <a:rPr lang="fr-FR" dirty="0" err="1" smtClean="0"/>
              <a:t>verde</a:t>
            </a:r>
            <a:r>
              <a:rPr lang="fr-FR" dirty="0" smtClean="0"/>
              <a:t> : el </a:t>
            </a:r>
            <a:r>
              <a:rPr lang="fr-FR" dirty="0" err="1" smtClean="0"/>
              <a:t>roble</a:t>
            </a:r>
            <a:r>
              <a:rPr lang="fr-FR" dirty="0" smtClean="0"/>
              <a:t> de Guernica</a:t>
            </a:r>
            <a:br>
              <a:rPr lang="fr-FR" dirty="0" smtClean="0"/>
            </a:br>
            <a:r>
              <a:rPr lang="fr-FR" dirty="0" smtClean="0"/>
              <a:t>     La </a:t>
            </a:r>
            <a:r>
              <a:rPr lang="fr-FR" dirty="0" err="1" smtClean="0"/>
              <a:t>cruz</a:t>
            </a:r>
            <a:r>
              <a:rPr lang="fr-FR" dirty="0" smtClean="0"/>
              <a:t> </a:t>
            </a:r>
            <a:r>
              <a:rPr lang="fr-FR" dirty="0" err="1" smtClean="0"/>
              <a:t>blanca</a:t>
            </a:r>
            <a:r>
              <a:rPr lang="fr-FR" dirty="0" smtClean="0"/>
              <a:t> : la </a:t>
            </a:r>
            <a:r>
              <a:rPr lang="fr-FR" dirty="0" err="1" smtClean="0"/>
              <a:t>presencia</a:t>
            </a:r>
            <a:r>
              <a:rPr lang="fr-FR" dirty="0" smtClean="0"/>
              <a:t> de </a:t>
            </a:r>
            <a:r>
              <a:rPr lang="fr-FR" dirty="0" err="1" smtClean="0"/>
              <a:t>Dios</a:t>
            </a:r>
            <a:endParaRPr lang="fr-FR" dirty="0" smtClean="0"/>
          </a:p>
          <a:p>
            <a:endParaRPr lang="fr-FR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Geogra</a:t>
            </a:r>
            <a:r>
              <a:rPr lang="fr-FR" dirty="0" err="1"/>
              <a:t>fía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 parte </a:t>
            </a:r>
            <a:r>
              <a:rPr lang="fr-FR" dirty="0" err="1" smtClean="0"/>
              <a:t>francesa</a:t>
            </a:r>
            <a:r>
              <a:rPr lang="fr-FR" dirty="0" smtClean="0"/>
              <a:t> y </a:t>
            </a:r>
            <a:r>
              <a:rPr lang="fr-FR" dirty="0" err="1" smtClean="0"/>
              <a:t>espanola</a:t>
            </a:r>
            <a:endParaRPr lang="fr-FR" dirty="0" smtClean="0"/>
          </a:p>
          <a:p>
            <a:r>
              <a:rPr lang="fr-FR" dirty="0"/>
              <a:t> </a:t>
            </a:r>
            <a:r>
              <a:rPr lang="fr-FR" dirty="0" smtClean="0"/>
              <a:t>7 </a:t>
            </a:r>
            <a:r>
              <a:rPr lang="fr-FR" dirty="0" err="1" smtClean="0"/>
              <a:t>provincias</a:t>
            </a:r>
            <a:endParaRPr lang="fr-FR" dirty="0" smtClean="0"/>
          </a:p>
          <a:p>
            <a:r>
              <a:rPr lang="fr-FR" dirty="0"/>
              <a:t> </a:t>
            </a:r>
            <a:r>
              <a:rPr lang="fr-FR" dirty="0" smtClean="0"/>
              <a:t>« </a:t>
            </a:r>
            <a:r>
              <a:rPr lang="fr-FR" dirty="0" err="1" smtClean="0"/>
              <a:t>Zazpiak</a:t>
            </a:r>
            <a:r>
              <a:rPr lang="fr-FR" dirty="0" smtClean="0"/>
              <a:t> Bat »</a:t>
            </a:r>
          </a:p>
          <a:p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2172" y="3968751"/>
            <a:ext cx="3028882" cy="2756901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5875" y="2189748"/>
            <a:ext cx="4673020" cy="4356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3543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Gastronim</a:t>
            </a:r>
            <a:r>
              <a:rPr lang="fr-FR" dirty="0" err="1"/>
              <a:t>ía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 </a:t>
            </a:r>
            <a:r>
              <a:rPr lang="fr-FR" dirty="0" err="1" smtClean="0"/>
              <a:t>productos</a:t>
            </a:r>
            <a:r>
              <a:rPr lang="fr-FR" dirty="0" smtClean="0"/>
              <a:t> </a:t>
            </a:r>
            <a:r>
              <a:rPr lang="fr-FR" dirty="0" err="1" smtClean="0"/>
              <a:t>originaria</a:t>
            </a:r>
            <a:endParaRPr lang="fr-FR" dirty="0"/>
          </a:p>
          <a:p>
            <a:r>
              <a:rPr lang="fr-FR" dirty="0" smtClean="0"/>
              <a:t> </a:t>
            </a:r>
            <a:r>
              <a:rPr lang="fr-FR" dirty="0" err="1" smtClean="0"/>
              <a:t>concursos</a:t>
            </a:r>
            <a:r>
              <a:rPr lang="fr-FR" dirty="0" smtClean="0"/>
              <a:t> de </a:t>
            </a:r>
            <a:r>
              <a:rPr lang="fr-FR" dirty="0" err="1" smtClean="0"/>
              <a:t>cocina</a:t>
            </a:r>
            <a:r>
              <a:rPr lang="fr-FR" dirty="0" smtClean="0"/>
              <a:t> </a:t>
            </a:r>
          </a:p>
          <a:p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310" y="3577890"/>
            <a:ext cx="5510463" cy="3099635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1573" y="3888218"/>
            <a:ext cx="5215153" cy="2175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527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Fiestas y </a:t>
            </a:r>
            <a:r>
              <a:rPr lang="fr-FR" dirty="0" err="1" smtClean="0"/>
              <a:t>festivales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Fiestas de San Pedro </a:t>
            </a:r>
          </a:p>
          <a:p>
            <a:r>
              <a:rPr lang="fr-FR" dirty="0" smtClean="0"/>
              <a:t>La </a:t>
            </a:r>
            <a:r>
              <a:rPr lang="fr-FR" dirty="0" err="1" smtClean="0"/>
              <a:t>Celebras</a:t>
            </a:r>
            <a:r>
              <a:rPr lang="fr-FR" dirty="0" smtClean="0"/>
              <a:t> de San </a:t>
            </a:r>
          </a:p>
          <a:p>
            <a:r>
              <a:rPr lang="fr-FR" dirty="0" smtClean="0"/>
              <a:t>Festival de Jazz </a:t>
            </a:r>
          </a:p>
          <a:p>
            <a:r>
              <a:rPr lang="fr-FR" dirty="0" smtClean="0"/>
              <a:t>Las Fiestas de San </a:t>
            </a:r>
            <a:r>
              <a:rPr lang="fr-FR" dirty="0" err="1" smtClean="0"/>
              <a:t>Marcial</a:t>
            </a:r>
            <a:r>
              <a:rPr lang="fr-FR" dirty="0" smtClean="0"/>
              <a:t> </a:t>
            </a:r>
          </a:p>
          <a:p>
            <a:r>
              <a:rPr lang="fr-FR" dirty="0" smtClean="0"/>
              <a:t>Bilbao BBK Live Festival </a:t>
            </a:r>
            <a:br>
              <a:rPr lang="fr-FR" dirty="0" smtClean="0"/>
            </a:br>
            <a:endParaRPr lang="fr-FR" dirty="0"/>
          </a:p>
        </p:txBody>
      </p:sp>
      <p:pic>
        <p:nvPicPr>
          <p:cNvPr id="4" name="Image 3" descr="ces-fetes-en-l-honneur-de-saint-firmin-patron-de-la-region-de-navarre-remontent-au-moyen-age-et-ont-ete-immortalisees-par-ernest-hemingway-dans-son-roman-le-soleil-se-leve-aussi-il-y-a-90-an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4790" y="2336873"/>
            <a:ext cx="6002216" cy="399522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Los bailes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b="1" i="1" dirty="0" smtClean="0"/>
              <a:t>Los bailes de </a:t>
            </a:r>
            <a:r>
              <a:rPr lang="fr-FR" b="1" i="1" dirty="0" err="1" smtClean="0"/>
              <a:t>procesión</a:t>
            </a:r>
            <a:r>
              <a:rPr lang="fr-FR" b="1" i="1" dirty="0" smtClean="0"/>
              <a:t> o de </a:t>
            </a:r>
            <a:r>
              <a:rPr lang="fr-FR" b="1" i="1" dirty="0" err="1" smtClean="0"/>
              <a:t>sitio</a:t>
            </a:r>
            <a:r>
              <a:rPr lang="fr-FR" b="1" i="1" dirty="0" smtClean="0"/>
              <a:t>.</a:t>
            </a:r>
            <a:endParaRPr lang="fr-FR" dirty="0" smtClean="0"/>
          </a:p>
          <a:p>
            <a:r>
              <a:rPr lang="fr-FR" dirty="0" smtClean="0"/>
              <a:t> </a:t>
            </a:r>
            <a:r>
              <a:rPr lang="fr-FR" b="1" i="1" dirty="0" smtClean="0"/>
              <a:t>los bailes de las espadas</a:t>
            </a:r>
            <a:r>
              <a:rPr lang="fr-FR" dirty="0" smtClean="0"/>
              <a:t>.</a:t>
            </a:r>
          </a:p>
          <a:p>
            <a:r>
              <a:rPr lang="fr-FR" b="1" i="1" dirty="0" smtClean="0"/>
              <a:t>los bailes de fin de fiesta.</a:t>
            </a:r>
            <a:endParaRPr lang="fr-FR" dirty="0" smtClean="0"/>
          </a:p>
          <a:p>
            <a:endParaRPr lang="fr-FR" dirty="0"/>
          </a:p>
        </p:txBody>
      </p:sp>
      <p:pic>
        <p:nvPicPr>
          <p:cNvPr id="4" name="Image 3" descr="danse-pays-basque-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8457" y="2954215"/>
            <a:ext cx="6013485" cy="350285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Los </a:t>
            </a:r>
            <a:r>
              <a:rPr lang="fr-FR" dirty="0" err="1" smtClean="0"/>
              <a:t>trajes</a:t>
            </a:r>
            <a:r>
              <a:rPr lang="fr-FR" dirty="0" smtClean="0"/>
              <a:t> </a:t>
            </a:r>
            <a:r>
              <a:rPr lang="fr-FR" dirty="0" err="1" smtClean="0"/>
              <a:t>tradicionales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sz="2000" dirty="0" smtClean="0"/>
              <a:t>El hombre </a:t>
            </a:r>
            <a:r>
              <a:rPr lang="fr-FR" sz="2000" dirty="0" err="1" smtClean="0"/>
              <a:t>vasco</a:t>
            </a:r>
            <a:r>
              <a:rPr lang="fr-FR" sz="2000" dirty="0" smtClean="0"/>
              <a:t> :</a:t>
            </a:r>
            <a:br>
              <a:rPr lang="fr-FR" sz="2000" dirty="0" smtClean="0"/>
            </a:br>
            <a:r>
              <a:rPr lang="fr-FR" sz="2000" dirty="0" smtClean="0"/>
              <a:t>-</a:t>
            </a:r>
            <a:r>
              <a:rPr lang="fr-FR" sz="2000" dirty="0" err="1" smtClean="0"/>
              <a:t>una</a:t>
            </a:r>
            <a:r>
              <a:rPr lang="fr-FR" sz="2000" dirty="0" smtClean="0"/>
              <a:t> </a:t>
            </a:r>
            <a:r>
              <a:rPr lang="fr-FR" sz="2000" dirty="0" err="1" smtClean="0"/>
              <a:t>camisa</a:t>
            </a:r>
            <a:r>
              <a:rPr lang="fr-FR" sz="2000" dirty="0" smtClean="0"/>
              <a:t> </a:t>
            </a:r>
            <a:r>
              <a:rPr lang="fr-FR" sz="2000" dirty="0" err="1" smtClean="0"/>
              <a:t>blanca</a:t>
            </a:r>
            <a:r>
              <a:rPr lang="fr-FR" sz="2000" dirty="0" smtClean="0"/>
              <a:t> de manga </a:t>
            </a:r>
            <a:r>
              <a:rPr lang="fr-FR" sz="2000" dirty="0" err="1" smtClean="0"/>
              <a:t>larga</a:t>
            </a:r>
            <a:r>
              <a:rPr lang="fr-FR" sz="2000" dirty="0" smtClean="0"/>
              <a:t/>
            </a:r>
            <a:br>
              <a:rPr lang="fr-FR" sz="2000" dirty="0" smtClean="0"/>
            </a:br>
            <a:r>
              <a:rPr lang="fr-FR" sz="2000" dirty="0" smtClean="0"/>
              <a:t>- un </a:t>
            </a:r>
            <a:r>
              <a:rPr lang="fr-FR" sz="2000" dirty="0" err="1" smtClean="0"/>
              <a:t>pantalones</a:t>
            </a:r>
            <a:r>
              <a:rPr lang="fr-FR" sz="2000" dirty="0" smtClean="0"/>
              <a:t> </a:t>
            </a:r>
            <a:r>
              <a:rPr lang="fr-FR" sz="2000" dirty="0" err="1" smtClean="0"/>
              <a:t>blancos</a:t>
            </a:r>
            <a:r>
              <a:rPr lang="fr-FR" sz="2000" dirty="0" smtClean="0"/>
              <a:t/>
            </a:r>
            <a:br>
              <a:rPr lang="fr-FR" sz="2000" dirty="0" smtClean="0"/>
            </a:br>
            <a:r>
              <a:rPr lang="fr-FR" sz="2000" dirty="0" smtClean="0"/>
              <a:t>-un </a:t>
            </a:r>
            <a:r>
              <a:rPr lang="fr-FR" sz="2000" dirty="0" err="1" smtClean="0"/>
              <a:t>fular</a:t>
            </a:r>
            <a:r>
              <a:rPr lang="fr-FR" sz="2000" dirty="0" smtClean="0"/>
              <a:t/>
            </a:r>
            <a:br>
              <a:rPr lang="fr-FR" sz="2000" dirty="0" smtClean="0"/>
            </a:br>
            <a:r>
              <a:rPr lang="fr-FR" sz="2000" dirty="0" smtClean="0"/>
              <a:t/>
            </a:r>
            <a:br>
              <a:rPr lang="fr-FR" sz="2000" dirty="0" smtClean="0"/>
            </a:br>
            <a:r>
              <a:rPr lang="fr-FR" sz="2000" dirty="0" smtClean="0"/>
              <a:t>La </a:t>
            </a:r>
            <a:r>
              <a:rPr lang="fr-FR" sz="2000" dirty="0" err="1" smtClean="0"/>
              <a:t>postura</a:t>
            </a:r>
            <a:r>
              <a:rPr lang="fr-FR" sz="2000" dirty="0" smtClean="0"/>
              <a:t> </a:t>
            </a:r>
            <a:r>
              <a:rPr lang="fr-FR" sz="2000" dirty="0" err="1" smtClean="0"/>
              <a:t>tradicional</a:t>
            </a:r>
            <a:r>
              <a:rPr lang="fr-FR" sz="2000" dirty="0" smtClean="0"/>
              <a:t> </a:t>
            </a:r>
            <a:r>
              <a:rPr lang="fr-FR" sz="2000" dirty="0" err="1" smtClean="0"/>
              <a:t>femenina</a:t>
            </a:r>
            <a:r>
              <a:rPr lang="fr-FR" sz="2000" dirty="0" smtClean="0"/>
              <a:t> : </a:t>
            </a:r>
            <a:br>
              <a:rPr lang="fr-FR" sz="2000" dirty="0" smtClean="0"/>
            </a:br>
            <a:r>
              <a:rPr lang="fr-FR" sz="2000" dirty="0" smtClean="0"/>
              <a:t>-</a:t>
            </a:r>
            <a:r>
              <a:rPr lang="fr-FR" sz="2000" dirty="0" err="1" smtClean="0"/>
              <a:t>una</a:t>
            </a:r>
            <a:r>
              <a:rPr lang="fr-FR" sz="2000" dirty="0" smtClean="0"/>
              <a:t> </a:t>
            </a:r>
            <a:r>
              <a:rPr lang="fr-FR" sz="2000" dirty="0" err="1" smtClean="0"/>
              <a:t>camisa</a:t>
            </a:r>
            <a:r>
              <a:rPr lang="fr-FR" sz="2000" dirty="0" smtClean="0"/>
              <a:t> </a:t>
            </a:r>
            <a:r>
              <a:rPr lang="fr-FR" sz="2000" dirty="0" err="1" smtClean="0"/>
              <a:t>blanca</a:t>
            </a:r>
            <a:r>
              <a:rPr lang="fr-FR" sz="2000" dirty="0" smtClean="0"/>
              <a:t/>
            </a:r>
            <a:br>
              <a:rPr lang="fr-FR" sz="2000" dirty="0" smtClean="0"/>
            </a:br>
            <a:r>
              <a:rPr lang="fr-FR" sz="2000" dirty="0" smtClean="0"/>
              <a:t>-un corsé negro, </a:t>
            </a:r>
            <a:br>
              <a:rPr lang="fr-FR" sz="2000" dirty="0" smtClean="0"/>
            </a:br>
            <a:r>
              <a:rPr lang="fr-FR" sz="2000" dirty="0" smtClean="0"/>
              <a:t>- a </a:t>
            </a:r>
            <a:r>
              <a:rPr lang="fr-FR" sz="2000" dirty="0" err="1" smtClean="0"/>
              <a:t>veces</a:t>
            </a:r>
            <a:r>
              <a:rPr lang="fr-FR" sz="2000" dirty="0" smtClean="0"/>
              <a:t> de un </a:t>
            </a:r>
            <a:r>
              <a:rPr lang="fr-FR" sz="2000" dirty="0" err="1" smtClean="0"/>
              <a:t>delantal</a:t>
            </a:r>
            <a:r>
              <a:rPr lang="fr-FR" sz="2000" dirty="0" smtClean="0"/>
              <a:t/>
            </a:r>
            <a:br>
              <a:rPr lang="fr-FR" sz="2000" dirty="0" smtClean="0"/>
            </a:br>
            <a:r>
              <a:rPr lang="fr-FR" sz="2000" dirty="0" smtClean="0"/>
              <a:t>- un </a:t>
            </a:r>
            <a:r>
              <a:rPr lang="fr-FR" sz="2000" dirty="0" err="1" smtClean="0"/>
              <a:t>gorro</a:t>
            </a:r>
            <a:r>
              <a:rPr lang="fr-FR" sz="2000" dirty="0" smtClean="0"/>
              <a:t> o un </a:t>
            </a:r>
            <a:r>
              <a:rPr lang="fr-FR" sz="2000" dirty="0" err="1" smtClean="0"/>
              <a:t>fular</a:t>
            </a:r>
            <a:r>
              <a:rPr lang="fr-FR" sz="2000" dirty="0" smtClean="0"/>
              <a:t> </a:t>
            </a:r>
            <a:r>
              <a:rPr lang="fr-FR" sz="2000" dirty="0" err="1" smtClean="0"/>
              <a:t>blanco</a:t>
            </a:r>
            <a:r>
              <a:rPr lang="fr-FR" sz="2000" dirty="0" smtClean="0"/>
              <a:t/>
            </a:r>
            <a:br>
              <a:rPr lang="fr-FR" sz="2000" dirty="0" smtClean="0"/>
            </a:br>
            <a:r>
              <a:rPr lang="fr-FR" sz="2000" dirty="0" smtClean="0"/>
              <a:t>-un </a:t>
            </a:r>
            <a:r>
              <a:rPr lang="fr-FR" sz="2000" dirty="0" err="1" smtClean="0"/>
              <a:t>cinturón</a:t>
            </a:r>
            <a:r>
              <a:rPr lang="fr-FR" sz="2000" dirty="0" smtClean="0"/>
              <a:t> </a:t>
            </a:r>
            <a:r>
              <a:rPr lang="fr-FR" sz="2000" dirty="0" err="1" smtClean="0"/>
              <a:t>rojo</a:t>
            </a:r>
            <a:endParaRPr lang="fr-FR" sz="2000" dirty="0"/>
          </a:p>
        </p:txBody>
      </p:sp>
      <p:pic>
        <p:nvPicPr>
          <p:cNvPr id="4" name="Image 3" descr="158_0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5001" y="2336873"/>
            <a:ext cx="6361399" cy="4047596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Deporte</a:t>
            </a:r>
            <a:r>
              <a:rPr lang="fr-FR" dirty="0" smtClean="0"/>
              <a:t> </a:t>
            </a:r>
            <a:r>
              <a:rPr lang="fr-FR" dirty="0" err="1" smtClean="0"/>
              <a:t>vasco</a:t>
            </a:r>
            <a:r>
              <a:rPr lang="fr-FR" dirty="0" smtClean="0"/>
              <a:t> y </a:t>
            </a:r>
            <a:r>
              <a:rPr lang="fr-FR" dirty="0" err="1" smtClean="0"/>
              <a:t>juegos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 Pelota </a:t>
            </a:r>
            <a:r>
              <a:rPr lang="fr-FR" dirty="0" err="1" smtClean="0"/>
              <a:t>vasca</a:t>
            </a:r>
            <a:endParaRPr lang="fr-FR" dirty="0" smtClean="0"/>
          </a:p>
          <a:p>
            <a:r>
              <a:rPr lang="fr-FR" dirty="0" smtClean="0"/>
              <a:t>La </a:t>
            </a:r>
            <a:r>
              <a:rPr lang="fr-FR" dirty="0" err="1" smtClean="0"/>
              <a:t>forca</a:t>
            </a:r>
            <a:r>
              <a:rPr lang="fr-FR" dirty="0" smtClean="0"/>
              <a:t> </a:t>
            </a:r>
            <a:r>
              <a:rPr lang="fr-FR" dirty="0" err="1" smtClean="0"/>
              <a:t>vasca</a:t>
            </a:r>
            <a:endParaRPr lang="fr-FR" dirty="0" smtClean="0"/>
          </a:p>
          <a:p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9716" y="1999812"/>
            <a:ext cx="4179596" cy="2351023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83" y="4589124"/>
            <a:ext cx="3175000" cy="222250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3735" y="4516481"/>
            <a:ext cx="2995864" cy="2246898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43552" y="4564726"/>
            <a:ext cx="3333749" cy="222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6373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Berlin">
  <a:themeElements>
    <a:clrScheme name="Berlin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in">
      <a:majorFont>
        <a:latin typeface="Trebuchet MS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Berlin" id="{7B5DBA9E-B069-418E-9360-A61BDD0615A4}" vid="{C0CBE056-4EF4-4D92-969E-947779DA7AA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Berlin</Template>
  <TotalTime>1732</TotalTime>
  <Words>93</Words>
  <Application>Microsoft Macintosh PowerPoint</Application>
  <PresentationFormat>Personalizado</PresentationFormat>
  <Paragraphs>30</Paragraphs>
  <Slides>9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9</vt:i4>
      </vt:variant>
    </vt:vector>
  </HeadingPairs>
  <TitlesOfParts>
    <vt:vector size="10" baseType="lpstr">
      <vt:lpstr>Berlin</vt:lpstr>
      <vt:lpstr>País Basco</vt:lpstr>
      <vt:lpstr>Introducción</vt:lpstr>
      <vt:lpstr>Introduction</vt:lpstr>
      <vt:lpstr>Geografía</vt:lpstr>
      <vt:lpstr>Gastronimía</vt:lpstr>
      <vt:lpstr>Fiestas y festivales</vt:lpstr>
      <vt:lpstr>Los bailes</vt:lpstr>
      <vt:lpstr>Los trajes tradicionales</vt:lpstr>
      <vt:lpstr>Deporte vasco y juegos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pierre bressand</dc:creator>
  <cp:lastModifiedBy>Vic tor</cp:lastModifiedBy>
  <cp:revision>7</cp:revision>
  <dcterms:created xsi:type="dcterms:W3CDTF">2017-02-07T16:33:10Z</dcterms:created>
  <dcterms:modified xsi:type="dcterms:W3CDTF">2017-03-24T15:23:46Z</dcterms:modified>
</cp:coreProperties>
</file>