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6" r:id="rId1"/>
  </p:sldMasterIdLst>
  <p:sldIdLst>
    <p:sldId id="257" r:id="rId2"/>
    <p:sldId id="260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84" autoAdjust="0"/>
  </p:normalViewPr>
  <p:slideViewPr>
    <p:cSldViewPr>
      <p:cViewPr varScale="1">
        <p:scale>
          <a:sx n="75" d="100"/>
          <a:sy n="75" d="100"/>
        </p:scale>
        <p:origin x="-60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D89A-7DE8-4424-A4CB-8A1C7B748E0A}" type="datetimeFigureOut">
              <a:rPr lang="fr-FR" smtClean="0"/>
              <a:t>20/02/13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CB94A25-326A-4792-A138-E0E3ABF5C7F6}" type="slidenum">
              <a:rPr lang="fr-FR" smtClean="0"/>
              <a:t>‹Nr.›</a:t>
            </a:fld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D89A-7DE8-4424-A4CB-8A1C7B748E0A}" type="datetimeFigureOut">
              <a:rPr lang="fr-FR" smtClean="0"/>
              <a:t>20/02/13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94A25-326A-4792-A138-E0E3ABF5C7F6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D89A-7DE8-4424-A4CB-8A1C7B748E0A}" type="datetimeFigureOut">
              <a:rPr lang="fr-FR" smtClean="0"/>
              <a:t>20/02/13</a:t>
            </a:fld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94A25-326A-4792-A138-E0E3ABF5C7F6}" type="slidenum">
              <a:rPr lang="fr-FR" smtClean="0"/>
              <a:t>‹Nr.›</a:t>
            </a:fld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D89A-7DE8-4424-A4CB-8A1C7B748E0A}" type="datetimeFigureOut">
              <a:rPr lang="fr-FR" smtClean="0"/>
              <a:t>20/02/13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94A25-326A-4792-A138-E0E3ABF5C7F6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D89A-7DE8-4424-A4CB-8A1C7B748E0A}" type="datetimeFigureOut">
              <a:rPr lang="fr-FR" smtClean="0"/>
              <a:t>20/02/13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94A25-326A-4792-A138-E0E3ABF5C7F6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D89A-7DE8-4424-A4CB-8A1C7B748E0A}" type="datetimeFigureOut">
              <a:rPr lang="fr-FR" smtClean="0"/>
              <a:t>20/02/13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94A25-326A-4792-A138-E0E3ABF5C7F6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D89A-7DE8-4424-A4CB-8A1C7B748E0A}" type="datetimeFigureOut">
              <a:rPr lang="fr-FR" smtClean="0"/>
              <a:t>20/02/13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94A25-326A-4792-A138-E0E3ABF5C7F6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D89A-7DE8-4424-A4CB-8A1C7B748E0A}" type="datetimeFigureOut">
              <a:rPr lang="fr-FR" smtClean="0"/>
              <a:t>20/02/13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94A25-326A-4792-A138-E0E3ABF5C7F6}" type="slidenum">
              <a:rPr lang="fr-FR" smtClean="0"/>
              <a:t>‹Nr.›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D89A-7DE8-4424-A4CB-8A1C7B748E0A}" type="datetimeFigureOut">
              <a:rPr lang="fr-FR" smtClean="0"/>
              <a:t>20/02/13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94A25-326A-4792-A138-E0E3ABF5C7F6}" type="slidenum">
              <a:rPr lang="fr-FR" smtClean="0"/>
              <a:t>‹Nr.›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D89A-7DE8-4424-A4CB-8A1C7B748E0A}" type="datetimeFigureOut">
              <a:rPr lang="fr-FR" smtClean="0"/>
              <a:t>20/02/13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94A25-326A-4792-A138-E0E3ABF5C7F6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D89A-7DE8-4424-A4CB-8A1C7B748E0A}" type="datetimeFigureOut">
              <a:rPr lang="fr-FR" smtClean="0"/>
              <a:t>20/02/13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94A25-326A-4792-A138-E0E3ABF5C7F6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D04D89A-7DE8-4424-A4CB-8A1C7B748E0A}" type="datetimeFigureOut">
              <a:rPr lang="fr-FR" smtClean="0"/>
              <a:t>20/02/13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CB94A25-326A-4792-A138-E0E3ABF5C7F6}" type="slidenum">
              <a:rPr lang="fr-FR" smtClean="0"/>
              <a:t>‹Nr.›</a:t>
            </a:fld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65" y="2348880"/>
            <a:ext cx="8020292" cy="1300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6588224" y="6257140"/>
            <a:ext cx="2279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Duclerc Rémy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36222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03848" y="188640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ACAPULCO</a:t>
            </a:r>
            <a:endParaRPr lang="es-ES" sz="2800" dirty="0"/>
          </a:p>
        </p:txBody>
      </p:sp>
      <p:pic>
        <p:nvPicPr>
          <p:cNvPr id="2051" name="Picture 3" descr="C:\Users\Duclerc\Desktop\Acapulco,_Mexi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62696"/>
            <a:ext cx="3924436" cy="261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uclerc\Desktop\acapulc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24744"/>
            <a:ext cx="40386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uclerc\Desktop\acapulcoHis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962696"/>
            <a:ext cx="3851920" cy="2616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23528" y="5805264"/>
            <a:ext cx="83971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En los </a:t>
            </a:r>
            <a:r>
              <a:rPr lang="es-ES" dirty="0" smtClean="0"/>
              <a:t>años</a:t>
            </a:r>
            <a:r>
              <a:rPr lang="fr-FR" dirty="0" smtClean="0"/>
              <a:t> 70 es el </a:t>
            </a:r>
            <a:r>
              <a:rPr lang="es-ES" dirty="0" smtClean="0"/>
              <a:t>lugar favorito </a:t>
            </a:r>
            <a:r>
              <a:rPr lang="fr-FR" dirty="0" smtClean="0"/>
              <a:t>de las </a:t>
            </a:r>
            <a:r>
              <a:rPr lang="es-ES" dirty="0" smtClean="0"/>
              <a:t>estrellas</a:t>
            </a:r>
            <a:r>
              <a:rPr lang="fr-FR" dirty="0" smtClean="0"/>
              <a:t> de </a:t>
            </a:r>
            <a:r>
              <a:rPr lang="es-ES" dirty="0" smtClean="0"/>
              <a:t>Hollywood</a:t>
            </a:r>
            <a:r>
              <a:rPr lang="fr-FR" dirty="0" smtClean="0"/>
              <a:t>.</a:t>
            </a:r>
          </a:p>
          <a:p>
            <a:r>
              <a:rPr lang="es-ES" dirty="0" smtClean="0"/>
              <a:t>John F. Kennedy llegó aquí en la luna de miel con Jacqueline Lee </a:t>
            </a:r>
            <a:r>
              <a:rPr lang="es-ES" dirty="0" err="1" smtClean="0"/>
              <a:t>Bouvier</a:t>
            </a:r>
            <a:r>
              <a:rPr lang="es-ES" dirty="0" smtClean="0"/>
              <a:t> (</a:t>
            </a:r>
            <a:r>
              <a:rPr lang="es-ES" dirty="0" err="1" smtClean="0"/>
              <a:t>Jackie</a:t>
            </a:r>
            <a:r>
              <a:rPr lang="es-ES" dirty="0" smtClean="0"/>
              <a:t>)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17432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uclerc\Desktop\624_341_49fba2c86a260ab74fc2491b1c890d0d-13600535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4536504" cy="278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uclerc\Desktop\35e7b3656a6ff282dd9af51f6110bb8a_int4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573016"/>
            <a:ext cx="3961094" cy="2865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37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83569" y="2233554"/>
            <a:ext cx="3347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Autor del articulo: Luis Prados</a:t>
            </a:r>
            <a:endParaRPr lang="es-ES" dirty="0"/>
          </a:p>
        </p:txBody>
      </p:sp>
      <p:sp>
        <p:nvSpPr>
          <p:cNvPr id="3" name="ZoneTexte 2"/>
          <p:cNvSpPr txBox="1"/>
          <p:nvPr/>
        </p:nvSpPr>
        <p:spPr>
          <a:xfrm>
            <a:off x="683569" y="3212976"/>
            <a:ext cx="7776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Dirección de internet</a:t>
            </a:r>
            <a:r>
              <a:rPr lang="fr-FR" dirty="0" smtClean="0"/>
              <a:t>:</a:t>
            </a:r>
          </a:p>
          <a:p>
            <a:r>
              <a:rPr lang="fr-FR" dirty="0" smtClean="0"/>
              <a:t>http://internacional.elpais.com/internacional/2013/02/05/actualidad/1360027252_433972.html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110844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icaire">
  <a:themeElements>
    <a:clrScheme name="Apothicaire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icaire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icaire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284</TotalTime>
  <Words>64</Words>
  <Application>Microsoft Macintosh PowerPoint</Application>
  <PresentationFormat>Presentación en pantalla 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Apothicaire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Duclerc</dc:creator>
  <cp:lastModifiedBy>Gloria Reyes</cp:lastModifiedBy>
  <cp:revision>15</cp:revision>
  <dcterms:created xsi:type="dcterms:W3CDTF">2013-02-05T20:27:55Z</dcterms:created>
  <dcterms:modified xsi:type="dcterms:W3CDTF">2013-02-20T07:50:24Z</dcterms:modified>
</cp:coreProperties>
</file>