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3/27/2015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3/27/2015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EL PIB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7585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Definicion</a:t>
            </a:r>
            <a:endParaRPr lang="fr-FR" dirty="0" smtClean="0"/>
          </a:p>
          <a:p>
            <a:r>
              <a:rPr lang="fr-FR" dirty="0" err="1" smtClean="0"/>
              <a:t>Interés</a:t>
            </a:r>
            <a:endParaRPr lang="fr-FR" dirty="0" smtClean="0"/>
          </a:p>
          <a:p>
            <a:r>
              <a:rPr lang="fr-FR" dirty="0" smtClean="0"/>
              <a:t>Limites</a:t>
            </a:r>
          </a:p>
          <a:p>
            <a:r>
              <a:rPr lang="fr-FR" dirty="0" err="1" smtClean="0"/>
              <a:t>Alternativas</a:t>
            </a:r>
            <a:r>
              <a:rPr lang="fr-FR" dirty="0" smtClean="0"/>
              <a:t> </a:t>
            </a:r>
            <a:r>
              <a:rPr lang="fr-FR" dirty="0"/>
              <a:t>Possible</a:t>
            </a:r>
          </a:p>
        </p:txBody>
      </p:sp>
    </p:spTree>
    <p:extLst>
      <p:ext uri="{BB962C8B-B14F-4D97-AF65-F5344CB8AC3E}">
        <p14:creationId xmlns:p14="http://schemas.microsoft.com/office/powerpoint/2010/main" val="2399524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Definicions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Definición- PIB = Producto Interior </a:t>
            </a:r>
            <a:r>
              <a:rPr lang="es-ES" dirty="0" smtClean="0"/>
              <a:t>Bruto-</a:t>
            </a:r>
          </a:p>
          <a:p>
            <a:r>
              <a:rPr lang="es-ES" dirty="0" smtClean="0"/>
              <a:t> </a:t>
            </a:r>
            <a:r>
              <a:rPr lang="es-ES" dirty="0"/>
              <a:t>Creación : </a:t>
            </a:r>
            <a:r>
              <a:rPr lang="es-ES" dirty="0" err="1"/>
              <a:t>Simon</a:t>
            </a:r>
            <a:r>
              <a:rPr lang="es-ES" dirty="0"/>
              <a:t> </a:t>
            </a:r>
            <a:r>
              <a:rPr lang="es-ES" dirty="0" err="1"/>
              <a:t>Kuznets</a:t>
            </a:r>
            <a:r>
              <a:rPr lang="es-ES" dirty="0"/>
              <a:t>, 1934, Estados-Unidos- </a:t>
            </a:r>
            <a:endParaRPr lang="es-ES" dirty="0" smtClean="0"/>
          </a:p>
          <a:p>
            <a:r>
              <a:rPr lang="es-ES" dirty="0" smtClean="0"/>
              <a:t>PIB </a:t>
            </a:r>
            <a:r>
              <a:rPr lang="es-ES" dirty="0"/>
              <a:t>= VA empresas + VA </a:t>
            </a:r>
            <a:r>
              <a:rPr lang="es-ES" dirty="0" err="1"/>
              <a:t>adminitraciones</a:t>
            </a:r>
            <a:r>
              <a:rPr lang="es-ES" dirty="0"/>
              <a:t> públicas + VA asociaciones- </a:t>
            </a:r>
            <a:endParaRPr lang="es-ES" dirty="0" smtClean="0"/>
          </a:p>
          <a:p>
            <a:r>
              <a:rPr lang="es-ES" dirty="0" smtClean="0"/>
              <a:t>PIB </a:t>
            </a:r>
            <a:r>
              <a:rPr lang="es-ES" dirty="0"/>
              <a:t>per cápita = PIB / población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2800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Interés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¿ A qué sirve ? </a:t>
            </a:r>
            <a:endParaRPr lang="es-ES" dirty="0" smtClean="0"/>
          </a:p>
          <a:p>
            <a:r>
              <a:rPr lang="es-ES" dirty="0" smtClean="0"/>
              <a:t>Para </a:t>
            </a:r>
            <a:r>
              <a:rPr lang="es-ES" dirty="0"/>
              <a:t>la </a:t>
            </a:r>
            <a:r>
              <a:rPr lang="es-ES" dirty="0" err="1" smtClean="0"/>
              <a:t>Económia</a:t>
            </a:r>
            <a:endParaRPr lang="es-ES" dirty="0" smtClean="0"/>
          </a:p>
          <a:p>
            <a:r>
              <a:rPr lang="es-ES" dirty="0" smtClean="0"/>
              <a:t>U.E</a:t>
            </a:r>
          </a:p>
          <a:p>
            <a:r>
              <a:rPr lang="es-ES" dirty="0" smtClean="0"/>
              <a:t>Empresas </a:t>
            </a:r>
          </a:p>
          <a:p>
            <a:r>
              <a:rPr lang="es-ES" dirty="0" smtClean="0"/>
              <a:t>Comparación  </a:t>
            </a:r>
            <a:r>
              <a:rPr lang="es-ES" dirty="0"/>
              <a:t>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4202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Comparación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America</a:t>
            </a:r>
            <a:r>
              <a:rPr lang="fr-FR" dirty="0"/>
              <a:t> Latina : </a:t>
            </a:r>
            <a:endParaRPr lang="fr-FR" dirty="0" smtClean="0"/>
          </a:p>
          <a:p>
            <a:r>
              <a:rPr lang="fr-FR" dirty="0" smtClean="0"/>
              <a:t>Brasil  </a:t>
            </a:r>
            <a:r>
              <a:rPr lang="fr-FR" dirty="0"/>
              <a:t>VS Surinam </a:t>
            </a:r>
            <a:endParaRPr lang="fr-FR" dirty="0" smtClean="0"/>
          </a:p>
          <a:p>
            <a:r>
              <a:rPr lang="fr-FR" dirty="0" smtClean="0"/>
              <a:t>Venezuela </a:t>
            </a:r>
            <a:r>
              <a:rPr lang="fr-FR" dirty="0"/>
              <a:t>VS </a:t>
            </a:r>
            <a:r>
              <a:rPr lang="fr-FR" dirty="0" smtClean="0"/>
              <a:t>Guyana</a:t>
            </a:r>
          </a:p>
          <a:p>
            <a:r>
              <a:rPr lang="fr-FR" dirty="0" smtClean="0"/>
              <a:t>Venezuela </a:t>
            </a:r>
            <a:r>
              <a:rPr lang="fr-FR" dirty="0"/>
              <a:t>VS Brasil</a:t>
            </a:r>
          </a:p>
        </p:txBody>
      </p:sp>
    </p:spTree>
    <p:extLst>
      <p:ext uri="{BB962C8B-B14F-4D97-AF65-F5344CB8AC3E}">
        <p14:creationId xmlns:p14="http://schemas.microsoft.com/office/powerpoint/2010/main" val="2732758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  <a:r>
              <a:rPr lang="fr-FR" dirty="0" err="1"/>
              <a:t>Límites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Un instrumento de medida </a:t>
            </a:r>
            <a:r>
              <a:rPr lang="es-ES" dirty="0" err="1"/>
              <a:t>imperfecto;Subestimación</a:t>
            </a:r>
            <a:r>
              <a:rPr lang="es-ES" dirty="0"/>
              <a:t> de la riqueza </a:t>
            </a:r>
            <a:r>
              <a:rPr lang="es-ES" dirty="0" err="1"/>
              <a:t>producidaMétodo</a:t>
            </a:r>
            <a:r>
              <a:rPr lang="es-ES" dirty="0"/>
              <a:t> de cálculo </a:t>
            </a:r>
            <a:r>
              <a:rPr lang="es-ES" dirty="0" err="1"/>
              <a:t>incompleto;Ej</a:t>
            </a:r>
            <a:r>
              <a:rPr lang="es-ES" dirty="0"/>
              <a:t>: trabajo doméstico, voluntariado y </a:t>
            </a:r>
            <a:r>
              <a:rPr lang="es-ES" dirty="0" err="1"/>
              <a:t>económia</a:t>
            </a:r>
            <a:r>
              <a:rPr lang="es-ES" dirty="0"/>
              <a:t> </a:t>
            </a:r>
            <a:r>
              <a:rPr lang="es-ES" dirty="0" err="1"/>
              <a:t>informalProblemas</a:t>
            </a:r>
            <a:r>
              <a:rPr lang="es-ES" dirty="0"/>
              <a:t> para las comparaciones </a:t>
            </a:r>
            <a:r>
              <a:rPr lang="es-ES" dirty="0" err="1"/>
              <a:t>internacionalesEvaluación</a:t>
            </a:r>
            <a:r>
              <a:rPr lang="es-ES" dirty="0"/>
              <a:t> en </a:t>
            </a:r>
            <a:r>
              <a:rPr lang="es-ES" dirty="0" err="1"/>
              <a:t>dolaresApreciación</a:t>
            </a:r>
            <a:r>
              <a:rPr lang="es-ES" dirty="0"/>
              <a:t> errónea de la riqueza en los </a:t>
            </a:r>
            <a:r>
              <a:rPr lang="es-ES" dirty="0" err="1"/>
              <a:t>PEDDificultades</a:t>
            </a:r>
            <a:r>
              <a:rPr lang="es-ES" dirty="0"/>
              <a:t> con el tipo de cambio oficial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458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Límites</a:t>
            </a:r>
            <a:r>
              <a:rPr lang="fr-FR" dirty="0" smtClean="0"/>
              <a:t> 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Un indicador </a:t>
            </a:r>
            <a:r>
              <a:rPr lang="es-ES" dirty="0" err="1"/>
              <a:t>cuantitativo;La</a:t>
            </a:r>
            <a:r>
              <a:rPr lang="es-ES" dirty="0"/>
              <a:t> falta de consideración de la calidad de </a:t>
            </a:r>
            <a:r>
              <a:rPr lang="es-ES" dirty="0" err="1"/>
              <a:t>vida;No</a:t>
            </a:r>
            <a:r>
              <a:rPr lang="es-ES" dirty="0"/>
              <a:t> toma en cuenta el </a:t>
            </a:r>
            <a:r>
              <a:rPr lang="es-ES" dirty="0" err="1"/>
              <a:t>bienestar,Ningún</a:t>
            </a:r>
            <a:r>
              <a:rPr lang="es-ES" dirty="0"/>
              <a:t> análisis de las </a:t>
            </a:r>
            <a:r>
              <a:rPr lang="es-ES" dirty="0" err="1"/>
              <a:t>desigualdades,No</a:t>
            </a:r>
            <a:r>
              <a:rPr lang="es-ES" dirty="0"/>
              <a:t> toma en cuenta factores decisivos sobre la calidad de vida.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9800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Solucions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Nuevos </a:t>
            </a:r>
            <a:r>
              <a:rPr lang="es-ES" dirty="0" err="1"/>
              <a:t>indicadores:PIB</a:t>
            </a:r>
            <a:r>
              <a:rPr lang="es-ES" dirty="0"/>
              <a:t> verde toma en cuenta los aspectos positivos y negativos de la creación de riqueza en el medio </a:t>
            </a:r>
            <a:r>
              <a:rPr lang="es-ES" dirty="0" err="1"/>
              <a:t>ambiente.IDH</a:t>
            </a:r>
            <a:r>
              <a:rPr lang="es-ES" dirty="0"/>
              <a:t> (</a:t>
            </a:r>
            <a:r>
              <a:rPr lang="es-ES" dirty="0" err="1"/>
              <a:t>indice</a:t>
            </a:r>
            <a:r>
              <a:rPr lang="es-ES" dirty="0"/>
              <a:t> de desarrollo humano) mide la calidad de vida</a:t>
            </a:r>
            <a:r>
              <a:rPr lang="es-ES" dirty="0" smtClean="0"/>
              <a:t>. </a:t>
            </a:r>
          </a:p>
          <a:p>
            <a:r>
              <a:rPr lang="es-ES" dirty="0"/>
              <a:t>Alternativas posibles : el IDH- IDH = índice de desarrollo humano- Creación : 1990, PNUD + </a:t>
            </a:r>
            <a:r>
              <a:rPr lang="es-ES" dirty="0" err="1"/>
              <a:t>Amartya</a:t>
            </a:r>
            <a:r>
              <a:rPr lang="es-ES" dirty="0"/>
              <a:t> </a:t>
            </a:r>
            <a:r>
              <a:rPr lang="es-ES" dirty="0" err="1"/>
              <a:t>Sen</a:t>
            </a:r>
            <a:r>
              <a:rPr lang="es-ES" dirty="0"/>
              <a:t>- 3 </a:t>
            </a:r>
            <a:r>
              <a:rPr lang="es-ES" dirty="0" err="1"/>
              <a:t>parametros</a:t>
            </a:r>
            <a:r>
              <a:rPr lang="es-ES" dirty="0"/>
              <a:t> : salud, educación, riqueza- Incluido entre 0 y 1IDH &gt; 0,8 → Desarrollo humano elevado0,5 &lt; IDH &lt; 0,8 → Desarrollo humano </a:t>
            </a:r>
            <a:r>
              <a:rPr lang="es-ES" dirty="0" err="1"/>
              <a:t>medioIDH</a:t>
            </a:r>
            <a:r>
              <a:rPr lang="es-ES" dirty="0"/>
              <a:t> &lt; 0,5 → Desarrollo humano débil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0710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JUEGO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¿ Cual país tiene el PIB más grande ? </a:t>
            </a:r>
            <a:r>
              <a:rPr lang="es-ES" dirty="0" smtClean="0"/>
              <a:t> </a:t>
            </a:r>
          </a:p>
          <a:p>
            <a:r>
              <a:rPr lang="fr-FR" dirty="0"/>
              <a:t>España O Brasil </a:t>
            </a:r>
            <a:r>
              <a:rPr lang="fr-FR" dirty="0" smtClean="0"/>
              <a:t>? Brasil</a:t>
            </a:r>
          </a:p>
          <a:p>
            <a:r>
              <a:rPr lang="fr-FR" dirty="0"/>
              <a:t>Argentina o </a:t>
            </a:r>
            <a:r>
              <a:rPr lang="fr-FR" dirty="0" err="1"/>
              <a:t>Venezula</a:t>
            </a:r>
            <a:r>
              <a:rPr lang="fr-FR" dirty="0"/>
              <a:t> ? </a:t>
            </a:r>
            <a:r>
              <a:rPr lang="fr-FR" smtClean="0"/>
              <a:t>Argentina 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2962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</TotalTime>
  <Words>197</Words>
  <Application>Microsoft Office PowerPoint</Application>
  <PresentationFormat>Grand écran</PresentationFormat>
  <Paragraphs>33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2" baseType="lpstr">
      <vt:lpstr>Arial</vt:lpstr>
      <vt:lpstr>Garamond</vt:lpstr>
      <vt:lpstr>Organique</vt:lpstr>
      <vt:lpstr>EL PIB </vt:lpstr>
      <vt:lpstr>Plan</vt:lpstr>
      <vt:lpstr>Definicions</vt:lpstr>
      <vt:lpstr>Interés</vt:lpstr>
      <vt:lpstr>Comparación </vt:lpstr>
      <vt:lpstr> Límites</vt:lpstr>
      <vt:lpstr>Límites 2</vt:lpstr>
      <vt:lpstr>Solucions</vt:lpstr>
      <vt:lpstr>JUEGO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PIB </dc:title>
  <dc:creator>Michael</dc:creator>
  <cp:lastModifiedBy>Michael</cp:lastModifiedBy>
  <cp:revision>1</cp:revision>
  <dcterms:created xsi:type="dcterms:W3CDTF">2015-03-27T15:41:58Z</dcterms:created>
  <dcterms:modified xsi:type="dcterms:W3CDTF">2015-03-27T15:48:12Z</dcterms:modified>
</cp:coreProperties>
</file>