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61" r:id="rId5"/>
    <p:sldId id="262" r:id="rId6"/>
    <p:sldId id="259" r:id="rId7"/>
    <p:sldId id="266" r:id="rId8"/>
    <p:sldId id="260" r:id="rId9"/>
    <p:sldId id="258" r:id="rId10"/>
    <p:sldId id="263" r:id="rId11"/>
    <p:sldId id="264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3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</a:p>
          <a:p>
            <a:pPr lvl="4"/>
            <a:endParaRPr lang="en-US" dirty="0" smtClean="0"/>
          </a:p>
          <a:p>
            <a:pPr lvl="4"/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pPr/>
              <a:t>23/02/15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Cómo </a:t>
            </a:r>
            <a:r>
              <a:rPr lang="es-ES_tradnl" dirty="0"/>
              <a:t>prepararse para una entrevista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/>
              <a:t>Dirigido por: Bedi, Cellini</a:t>
            </a:r>
          </a:p>
          <a:p>
            <a:r>
              <a:rPr lang="es-ES_tradnl" dirty="0"/>
              <a:t> </a:t>
            </a:r>
            <a:r>
              <a:rPr lang="es-ES_tradnl" dirty="0" smtClean="0"/>
              <a:t>                    </a:t>
            </a:r>
            <a:r>
              <a:rPr lang="es-ES_tradnl" dirty="0" err="1" smtClean="0"/>
              <a:t>Zahir</a:t>
            </a:r>
            <a:r>
              <a:rPr lang="es-ES_tradnl" dirty="0" smtClean="0"/>
              <a:t>, </a:t>
            </a:r>
            <a:r>
              <a:rPr lang="es-ES_tradnl" dirty="0" err="1" smtClean="0"/>
              <a:t>Ayda</a:t>
            </a:r>
            <a:endParaRPr lang="es-ES_tradnl" dirty="0" smtClean="0"/>
          </a:p>
          <a:p>
            <a:r>
              <a:rPr lang="es-ES_tradnl" dirty="0" smtClean="0"/>
              <a:t>                               </a:t>
            </a:r>
            <a:r>
              <a:rPr lang="es-ES_tradnl" dirty="0" err="1" smtClean="0"/>
              <a:t>Camara</a:t>
            </a:r>
            <a:r>
              <a:rPr lang="es-ES_tradnl" dirty="0" smtClean="0"/>
              <a:t>, </a:t>
            </a:r>
            <a:r>
              <a:rPr lang="es-ES_tradnl" dirty="0" err="1" smtClean="0"/>
              <a:t>Djenada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68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Introducción</a:t>
            </a:r>
            <a:endParaRPr lang="fr-FR" dirty="0"/>
          </a:p>
          <a:p>
            <a:r>
              <a:rPr lang="fr-FR" dirty="0" err="1"/>
              <a:t>Definición</a:t>
            </a:r>
            <a:r>
              <a:rPr lang="fr-FR" dirty="0"/>
              <a:t> y </a:t>
            </a:r>
            <a:r>
              <a:rPr lang="fr-FR" dirty="0" err="1"/>
              <a:t>tipo</a:t>
            </a:r>
            <a:r>
              <a:rPr lang="fr-FR" dirty="0"/>
              <a:t> de </a:t>
            </a:r>
            <a:r>
              <a:rPr lang="fr-FR" dirty="0" err="1"/>
              <a:t>mantenimiento</a:t>
            </a:r>
            <a:endParaRPr lang="fr-FR" dirty="0"/>
          </a:p>
          <a:p>
            <a:r>
              <a:rPr lang="es-ES" dirty="0"/>
              <a:t>Cómo vestir en una entrevista y asesoramiento</a:t>
            </a:r>
          </a:p>
          <a:p>
            <a:r>
              <a:rPr lang="es-ES" dirty="0"/>
              <a:t>Compórteme evitar durante una entrevista </a:t>
            </a:r>
          </a:p>
          <a:p>
            <a:r>
              <a:rPr lang="es-ES" dirty="0"/>
              <a:t> la conclusión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126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Introducción</a:t>
            </a:r>
            <a:endParaRPr lang="en-US" dirty="0"/>
          </a:p>
        </p:txBody>
      </p:sp>
      <p:pic>
        <p:nvPicPr>
          <p:cNvPr id="4" name="Content Placeholder 3" descr="Interview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9" b="114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0869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</a:t>
            </a:r>
            <a:r>
              <a:rPr lang="es-ES_tradnl" dirty="0" smtClean="0"/>
              <a:t>ntrevistas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entrevista es un encuentro entre un candidato para una posición y un punto de contacto. Esta entrevista se presenta en forma de una serie de preguntas y respuestas, permitiendo que la persona que llama identificar más el perfil de los candidatos a un puesto o entrenamiento.</a:t>
            </a:r>
            <a:endParaRPr lang="en-US" dirty="0"/>
          </a:p>
        </p:txBody>
      </p:sp>
      <p:pic>
        <p:nvPicPr>
          <p:cNvPr id="4" name="Picture 3" descr="entrevista-de-trabajo-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484" y="4018769"/>
            <a:ext cx="3547633" cy="236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68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30" y="2822038"/>
            <a:ext cx="4937004" cy="3919541"/>
          </a:xfrm>
        </p:spPr>
        <p:txBody>
          <a:bodyPr/>
          <a:lstStyle/>
          <a:p>
            <a:r>
              <a:rPr lang="es-ES" sz="2000" b="1" dirty="0"/>
              <a:t>Entrevista</a:t>
            </a:r>
            <a:r>
              <a:rPr lang="fr-FR" sz="2000" b="1" dirty="0"/>
              <a:t> </a:t>
            </a:r>
            <a:r>
              <a:rPr lang="fr-FR" sz="2000" b="1" dirty="0" err="1"/>
              <a:t>individual</a:t>
            </a:r>
            <a:r>
              <a:rPr lang="fr-FR" sz="2000" b="1" dirty="0"/>
              <a:t>: </a:t>
            </a:r>
            <a:br>
              <a:rPr lang="fr-FR" sz="2000" b="1" dirty="0"/>
            </a:br>
            <a:r>
              <a:rPr lang="fr-FR" sz="2000" b="1" dirty="0"/>
              <a:t/>
            </a:r>
            <a:br>
              <a:rPr lang="fr-FR" sz="2000" b="1" dirty="0"/>
            </a:br>
            <a:r>
              <a:rPr lang="es-ES" sz="2000" dirty="0"/>
              <a:t>la entrevista individual en la que encontrara con una cara un reclutador de la cara. En la reunión, el reclutador analizara su conocimiento esta, sus habilidades y actitudes</a:t>
            </a:r>
            <a:r>
              <a:rPr lang="fr-FR" sz="2000" b="1" dirty="0"/>
              <a:t/>
            </a:r>
            <a:br>
              <a:rPr lang="fr-FR" sz="2000" b="1" dirty="0"/>
            </a:br>
            <a:r>
              <a:rPr lang="fr-FR" sz="2000" b="1" dirty="0" smtClean="0"/>
              <a:t/>
            </a:r>
            <a:br>
              <a:rPr lang="fr-FR" sz="2000" b="1" dirty="0" smtClean="0"/>
            </a:br>
            <a:r>
              <a:rPr lang="fr-FR" sz="2000" b="1" dirty="0" err="1" smtClean="0"/>
              <a:t>Entrevista</a:t>
            </a:r>
            <a:r>
              <a:rPr lang="fr-FR" sz="2000" b="1" dirty="0" smtClean="0"/>
              <a:t> </a:t>
            </a:r>
            <a:r>
              <a:rPr lang="fr-FR" sz="2000" b="1" dirty="0"/>
              <a:t>de </a:t>
            </a:r>
            <a:r>
              <a:rPr lang="fr-FR" sz="2000" b="1" dirty="0" err="1"/>
              <a:t>grupo</a:t>
            </a:r>
            <a:r>
              <a:rPr lang="fr-FR" sz="2000" b="1" dirty="0"/>
              <a:t>:</a:t>
            </a:r>
            <a:br>
              <a:rPr lang="fr-FR" sz="2000" b="1" dirty="0"/>
            </a:br>
            <a:r>
              <a:rPr lang="fr-FR" sz="2000" b="1" dirty="0"/>
              <a:t/>
            </a:r>
            <a:br>
              <a:rPr lang="fr-FR" sz="2000" b="1" dirty="0"/>
            </a:br>
            <a:r>
              <a:rPr lang="fr-FR" sz="2000" dirty="0" err="1"/>
              <a:t>Entrevista</a:t>
            </a:r>
            <a:r>
              <a:rPr lang="fr-FR" sz="2000" dirty="0"/>
              <a:t> de este </a:t>
            </a:r>
            <a:r>
              <a:rPr lang="fr-FR" sz="2000" dirty="0" err="1"/>
              <a:t>tipo</a:t>
            </a:r>
            <a:r>
              <a:rPr lang="fr-FR" sz="2000" dirty="0"/>
              <a:t> es </a:t>
            </a:r>
            <a:r>
              <a:rPr lang="fr-FR" sz="2000" dirty="0" err="1"/>
              <a:t>practica</a:t>
            </a:r>
            <a:r>
              <a:rPr lang="fr-FR" sz="2000" dirty="0"/>
              <a:t> </a:t>
            </a:r>
            <a:r>
              <a:rPr lang="fr-FR" sz="2000" dirty="0" err="1"/>
              <a:t>principalmente</a:t>
            </a:r>
            <a:r>
              <a:rPr lang="fr-FR" sz="2000" dirty="0"/>
              <a:t> en grandes </a:t>
            </a:r>
            <a:r>
              <a:rPr lang="fr-FR" sz="2000" dirty="0" err="1"/>
              <a:t>grupos</a:t>
            </a:r>
            <a:r>
              <a:rPr lang="fr-FR" sz="2000" dirty="0"/>
              <a:t> </a:t>
            </a:r>
            <a:r>
              <a:rPr lang="fr-FR" sz="2000" dirty="0" err="1"/>
              <a:t>juntos</a:t>
            </a:r>
            <a:r>
              <a:rPr lang="fr-FR" sz="2000" dirty="0"/>
              <a:t> de Durante </a:t>
            </a:r>
            <a:r>
              <a:rPr lang="fr-FR" sz="2000" dirty="0" err="1"/>
              <a:t>estas</a:t>
            </a:r>
            <a:r>
              <a:rPr lang="fr-FR" sz="2000" dirty="0"/>
              <a:t> </a:t>
            </a:r>
            <a:r>
              <a:rPr lang="fr-FR" sz="2000" dirty="0" err="1"/>
              <a:t>entrevistas</a:t>
            </a:r>
            <a:r>
              <a:rPr lang="fr-FR" sz="2000" dirty="0"/>
              <a:t> </a:t>
            </a:r>
            <a:r>
              <a:rPr lang="fr-FR" sz="2000" dirty="0" err="1"/>
              <a:t>diez</a:t>
            </a:r>
            <a:r>
              <a:rPr lang="fr-FR" sz="2000" dirty="0"/>
              <a:t> </a:t>
            </a:r>
            <a:r>
              <a:rPr lang="fr-FR" sz="2000" dirty="0" err="1"/>
              <a:t>candidatos</a:t>
            </a:r>
            <a:r>
              <a:rPr lang="fr-FR" sz="2000" dirty="0"/>
              <a:t>, los </a:t>
            </a:r>
            <a:r>
              <a:rPr lang="fr-FR" sz="2000" dirty="0" err="1"/>
              <a:t>reclutadores</a:t>
            </a:r>
            <a:r>
              <a:rPr lang="fr-FR" sz="2000" dirty="0"/>
              <a:t> que </a:t>
            </a:r>
            <a:r>
              <a:rPr lang="fr-FR" sz="2000" dirty="0" err="1"/>
              <a:t>exponen</a:t>
            </a:r>
            <a:r>
              <a:rPr lang="fr-FR" sz="2000" dirty="0"/>
              <a:t> un </a:t>
            </a:r>
            <a:r>
              <a:rPr lang="fr-FR" sz="2000" dirty="0" err="1"/>
              <a:t>problema</a:t>
            </a:r>
            <a:r>
              <a:rPr lang="fr-FR" sz="2000" dirty="0"/>
              <a:t> </a:t>
            </a:r>
            <a:r>
              <a:rPr lang="fr-FR" sz="2000" dirty="0" err="1"/>
              <a:t>como</a:t>
            </a:r>
            <a:r>
              <a:rPr lang="fr-FR" sz="2000" dirty="0"/>
              <a:t> </a:t>
            </a:r>
            <a:r>
              <a:rPr lang="fr-FR" sz="2000" dirty="0" err="1"/>
              <a:t>juntos</a:t>
            </a:r>
            <a:r>
              <a:rPr lang="fr-FR" sz="2000" dirty="0"/>
              <a:t> </a:t>
            </a:r>
            <a:r>
              <a:rPr lang="fr-FR" sz="2000" dirty="0" err="1"/>
              <a:t>necesita</a:t>
            </a:r>
            <a:r>
              <a:rPr lang="fr-FR" sz="2000" dirty="0"/>
              <a:t> </a:t>
            </a:r>
            <a:r>
              <a:rPr lang="fr-FR" sz="2000" dirty="0" err="1"/>
              <a:t>resolver</a:t>
            </a:r>
            <a:r>
              <a:rPr lang="fr-FR" sz="2000" dirty="0"/>
              <a:t/>
            </a:r>
            <a:br>
              <a:rPr lang="fr-FR" sz="2000" dirty="0"/>
            </a:br>
            <a:r>
              <a:rPr lang="fr-FR" sz="2000" b="1" dirty="0"/>
              <a:t/>
            </a:r>
            <a:br>
              <a:rPr lang="fr-FR" sz="2000" b="1" dirty="0"/>
            </a:br>
            <a:r>
              <a:rPr lang="fr-FR" sz="2000" b="1" dirty="0"/>
              <a:t/>
            </a:r>
            <a:br>
              <a:rPr lang="fr-FR" sz="2000" b="1" dirty="0"/>
            </a:br>
            <a:r>
              <a:rPr lang="fr-FR" sz="2000" b="1" dirty="0"/>
              <a:t/>
            </a:r>
            <a:br>
              <a:rPr lang="fr-FR" sz="2000" b="1" dirty="0"/>
            </a:br>
            <a:endParaRPr lang="fr-FR" sz="2000" dirty="0"/>
          </a:p>
        </p:txBody>
      </p:sp>
      <p:pic>
        <p:nvPicPr>
          <p:cNvPr id="9" name="Picture 8" descr="hr-consulting-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58" y="2017058"/>
            <a:ext cx="3065938" cy="20359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87290" y="599668"/>
            <a:ext cx="468090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800" dirty="0"/>
              <a:t>Los tipos </a:t>
            </a:r>
            <a:br>
              <a:rPr lang="en-US" sz="5800" dirty="0"/>
            </a:br>
            <a:r>
              <a:rPr lang="en-US" sz="5800" dirty="0" smtClean="0"/>
              <a:t> </a:t>
            </a:r>
            <a:r>
              <a:rPr lang="en-US" sz="5800" dirty="0"/>
              <a:t/>
            </a:r>
            <a:br>
              <a:rPr lang="en-US" sz="5800" dirty="0"/>
            </a:br>
            <a:r>
              <a:rPr lang="en-US" sz="5800" dirty="0"/>
              <a:t/>
            </a:r>
            <a:br>
              <a:rPr lang="en-US" sz="5800" dirty="0"/>
            </a:br>
            <a:endParaRPr lang="en-US" sz="5800" dirty="0"/>
          </a:p>
        </p:txBody>
      </p:sp>
      <p:pic>
        <p:nvPicPr>
          <p:cNvPr id="5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458" y="4262209"/>
            <a:ext cx="3204263" cy="228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3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75" y="274638"/>
            <a:ext cx="8366125" cy="1143000"/>
          </a:xfrm>
        </p:spPr>
        <p:txBody>
          <a:bodyPr/>
          <a:lstStyle/>
          <a:p>
            <a:r>
              <a:rPr lang="es-ES_tradnl" sz="5000" b="1" dirty="0"/>
              <a:t>Qué vestir para una entrevista</a:t>
            </a:r>
            <a:endParaRPr lang="en-US" sz="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b="1" dirty="0"/>
              <a:t>Para las </a:t>
            </a:r>
            <a:r>
              <a:rPr lang="es-ES_tradnl" b="1" dirty="0" smtClean="0"/>
              <a:t>mujeres</a:t>
            </a:r>
          </a:p>
        </p:txBody>
      </p:sp>
      <p:pic>
        <p:nvPicPr>
          <p:cNvPr id="4" name="Picture 3" descr="vestir-bien-entrevista-trabajo_nailista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95" y="3045089"/>
            <a:ext cx="7545029" cy="274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5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400" dirty="0"/>
              <a:t>No te pases con el maquillaje: lo mejor es un aspecto natural </a:t>
            </a:r>
            <a:endParaRPr lang="en-US" sz="4400" dirty="0"/>
          </a:p>
        </p:txBody>
      </p:sp>
      <p:pic>
        <p:nvPicPr>
          <p:cNvPr id="4" name="Content Placeholder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9" b="4319"/>
          <a:stretch>
            <a:fillRect/>
          </a:stretch>
        </p:blipFill>
        <p:spPr>
          <a:xfrm>
            <a:off x="2958769" y="1718236"/>
            <a:ext cx="5901349" cy="3180976"/>
          </a:xfrm>
        </p:spPr>
      </p:pic>
      <p:pic>
        <p:nvPicPr>
          <p:cNvPr id="5" name="Picture 4" descr="maquillaje-trabaj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30" y="3406588"/>
            <a:ext cx="3073613" cy="318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25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764" y="667746"/>
            <a:ext cx="8001000" cy="4114800"/>
          </a:xfrm>
        </p:spPr>
        <p:txBody>
          <a:bodyPr/>
          <a:lstStyle/>
          <a:p>
            <a:r>
              <a:rPr lang="es-ES_tradnl" b="1" dirty="0"/>
              <a:t>Para los hombres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entrevista-trabaj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381" y="1678130"/>
            <a:ext cx="6100677" cy="3754262"/>
          </a:xfrm>
          <a:prstGeom prst="rect">
            <a:avLst/>
          </a:prstGeom>
        </p:spPr>
      </p:pic>
      <p:pic>
        <p:nvPicPr>
          <p:cNvPr id="2" name="Picture 1" descr="b_2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t="76" r="2747" b="53263"/>
          <a:stretch/>
        </p:blipFill>
        <p:spPr>
          <a:xfrm>
            <a:off x="328706" y="4646706"/>
            <a:ext cx="5016500" cy="202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6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0" y="1687513"/>
            <a:ext cx="3937000" cy="3630612"/>
          </a:xfrm>
        </p:spPr>
        <p:txBody>
          <a:bodyPr/>
          <a:lstStyle/>
          <a:p>
            <a:r>
              <a:rPr lang="fi-FI" dirty="0" smtClean="0"/>
              <a:t>Consejos</a:t>
            </a:r>
            <a:endParaRPr lang="en-US" dirty="0"/>
          </a:p>
        </p:txBody>
      </p:sp>
      <p:pic>
        <p:nvPicPr>
          <p:cNvPr id="5" name="Picture 4" descr="5-tips-para-una-excelente-entrevista-trabaj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" y="241011"/>
            <a:ext cx="4759325" cy="648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76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trevista_video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40" y="129717"/>
            <a:ext cx="4365625" cy="663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26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582706" y="1536700"/>
            <a:ext cx="8001000" cy="3195638"/>
          </a:xfrm>
        </p:spPr>
        <p:txBody>
          <a:bodyPr/>
          <a:lstStyle/>
          <a:p>
            <a:r>
              <a:rPr lang="fr-FR" dirty="0" smtClean="0"/>
              <a:t>  Si </a:t>
            </a:r>
            <a:r>
              <a:rPr lang="es-ES" dirty="0" smtClean="0"/>
              <a:t> es la primera vez pedir consejos a camaradas que trabajaron en este sector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500" y="0"/>
            <a:ext cx="8001000" cy="2101932"/>
          </a:xfrm>
        </p:spPr>
        <p:txBody>
          <a:bodyPr/>
          <a:lstStyle/>
          <a:p>
            <a:r>
              <a:rPr lang="es-ES" sz="4000" b="1" dirty="0" smtClean="0"/>
              <a:t>MODELO DE LA 1ª CONJUGACIÓN</a:t>
            </a:r>
            <a:endParaRPr lang="es-ES" sz="4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0005" y="1911927"/>
            <a:ext cx="7695211" cy="1140031"/>
          </a:xfrm>
        </p:spPr>
        <p:txBody>
          <a:bodyPr>
            <a:normAutofit/>
          </a:bodyPr>
          <a:lstStyle/>
          <a:p>
            <a:r>
              <a:rPr lang="fr-FR" dirty="0" smtClean="0"/>
              <a:t>En el </a:t>
            </a:r>
            <a:r>
              <a:rPr lang="fr-FR" dirty="0" err="1" smtClean="0"/>
              <a:t>pretérito</a:t>
            </a:r>
            <a:r>
              <a:rPr lang="fr-FR" dirty="0" smtClean="0"/>
              <a:t> </a:t>
            </a:r>
            <a:r>
              <a:rPr lang="fr-FR" dirty="0" err="1" smtClean="0"/>
              <a:t>Imperfecto</a:t>
            </a:r>
            <a:r>
              <a:rPr lang="fr-FR" dirty="0" smtClean="0"/>
              <a:t> </a:t>
            </a:r>
            <a:r>
              <a:rPr lang="fr-FR" dirty="0" err="1" smtClean="0"/>
              <a:t>sólo</a:t>
            </a:r>
            <a:r>
              <a:rPr lang="fr-FR" dirty="0" smtClean="0"/>
              <a:t> </a:t>
            </a:r>
            <a:r>
              <a:rPr lang="fr-FR" dirty="0" err="1" smtClean="0"/>
              <a:t>existen</a:t>
            </a:r>
            <a:r>
              <a:rPr lang="fr-FR" dirty="0" smtClean="0"/>
              <a:t> </a:t>
            </a:r>
            <a:r>
              <a:rPr lang="fr-FR" dirty="0" err="1" smtClean="0"/>
              <a:t>tres</a:t>
            </a:r>
            <a:r>
              <a:rPr lang="fr-FR" dirty="0" smtClean="0"/>
              <a:t> </a:t>
            </a:r>
            <a:r>
              <a:rPr lang="fr-FR" dirty="0" err="1" smtClean="0"/>
              <a:t>verbos</a:t>
            </a:r>
            <a:r>
              <a:rPr lang="fr-FR" dirty="0" smtClean="0"/>
              <a:t> </a:t>
            </a:r>
            <a:r>
              <a:rPr lang="fr-FR" dirty="0" err="1" smtClean="0"/>
              <a:t>irregulares</a:t>
            </a:r>
            <a:r>
              <a:rPr lang="fr-FR" dirty="0" smtClean="0"/>
              <a:t>: que han </a:t>
            </a:r>
            <a:r>
              <a:rPr lang="fr-FR" dirty="0" err="1" smtClean="0"/>
              <a:t>ir</a:t>
            </a:r>
            <a:r>
              <a:rPr lang="fr-FR" dirty="0" smtClean="0"/>
              <a:t>, </a:t>
            </a:r>
            <a:r>
              <a:rPr lang="fr-FR" dirty="0" err="1" smtClean="0"/>
              <a:t>ser</a:t>
            </a:r>
            <a:r>
              <a:rPr lang="fr-FR" dirty="0" smtClean="0"/>
              <a:t>, ver</a:t>
            </a:r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44383" y="3051958"/>
          <a:ext cx="8478982" cy="3431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746"/>
                <a:gridCol w="2137612"/>
                <a:gridCol w="2101878"/>
                <a:gridCol w="2119746"/>
              </a:tblGrid>
              <a:tr h="44596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Trabajan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Comer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vivir</a:t>
                      </a:r>
                      <a:endParaRPr lang="fr-FR" dirty="0"/>
                    </a:p>
                  </a:txBody>
                  <a:tcPr/>
                </a:tc>
              </a:tr>
              <a:tr h="445963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yo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</a:t>
                      </a:r>
                      <a:r>
                        <a:rPr lang="es-ES_tradnl" sz="1600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s-ES_tradnl" sz="1600" dirty="0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aba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600" b="1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445963">
                <a:tc>
                  <a:txBody>
                    <a:bodyPr/>
                    <a:lstStyle/>
                    <a:p>
                      <a:r>
                        <a:rPr lang="fr-FR" dirty="0" smtClean="0"/>
                        <a:t>tu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trabaj-</a:t>
                      </a:r>
                      <a:r>
                        <a:rPr lang="es-ES_tradnl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abas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com-</a:t>
                      </a:r>
                      <a:r>
                        <a:rPr lang="fr-FR" sz="16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ías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445963">
                <a:tc>
                  <a:txBody>
                    <a:bodyPr/>
                    <a:lstStyle/>
                    <a:p>
                      <a:r>
                        <a:rPr lang="es-ES_tradn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(usted, él, ella)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trabaj-</a:t>
                      </a:r>
                      <a:r>
                        <a:rPr lang="es-ES_tradnl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aba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com-</a:t>
                      </a:r>
                      <a:r>
                        <a:rPr lang="fr-FR" sz="16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viv-</a:t>
                      </a:r>
                      <a:r>
                        <a:rPr lang="fr-FR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445963">
                <a:tc>
                  <a:txBody>
                    <a:bodyPr/>
                    <a:lstStyle/>
                    <a:p>
                      <a:r>
                        <a:rPr lang="es-ES_tradn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(nosotros, -.as)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trabaj-</a:t>
                      </a:r>
                      <a:r>
                        <a:rPr lang="es-ES_tradnl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ábamos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com-</a:t>
                      </a:r>
                      <a:r>
                        <a:rPr lang="fr-FR" sz="16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íamos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viv-</a:t>
                      </a:r>
                      <a:r>
                        <a:rPr lang="fr-FR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íamos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445963">
                <a:tc>
                  <a:txBody>
                    <a:bodyPr/>
                    <a:lstStyle/>
                    <a:p>
                      <a:r>
                        <a:rPr lang="es-ES_tradn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(vosotros, -as)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trabaj-</a:t>
                      </a:r>
                      <a:r>
                        <a:rPr lang="es-ES_tradnl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abais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com-</a:t>
                      </a:r>
                      <a:r>
                        <a:rPr lang="fr-FR" sz="1600" b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íais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viv-</a:t>
                      </a:r>
                      <a:r>
                        <a:rPr lang="fr-FR" sz="160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íais</a:t>
                      </a:r>
                      <a:endParaRPr lang="fr-F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756190">
                <a:tc>
                  <a:txBody>
                    <a:bodyPr/>
                    <a:lstStyle/>
                    <a:p>
                      <a:r>
                        <a:rPr lang="es-ES_tradn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(ustedes, ellos, ellas)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 err="1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trabaj-</a:t>
                      </a:r>
                      <a:r>
                        <a:rPr lang="es-ES_tradnl" sz="1600" dirty="0" err="1" smtClean="0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aban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com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600" b="1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ían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viv</a:t>
                      </a:r>
                      <a:r>
                        <a:rPr lang="fr-FR" sz="16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ían</a:t>
                      </a:r>
                      <a:endParaRPr lang="fr-F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ntrevista laboral-Real como la vida misma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8470" y="332446"/>
            <a:ext cx="8262470" cy="6196852"/>
          </a:xfrm>
        </p:spPr>
      </p:pic>
    </p:spTree>
    <p:extLst>
      <p:ext uri="{BB962C8B-B14F-4D97-AF65-F5344CB8AC3E}">
        <p14:creationId xmlns:p14="http://schemas.microsoft.com/office/powerpoint/2010/main" val="415641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Travelogue">
      <a:majorFont>
        <a:latin typeface="Calisto MT"/>
        <a:ea typeface=""/>
        <a:cs typeface=""/>
        <a:font script="Jpan" typeface="ＭＳ 明朝"/>
      </a:majorFont>
      <a:minorFont>
        <a:latin typeface="Calisto MT"/>
        <a:ea typeface=""/>
        <a:cs typeface=""/>
        <a:font script="Jpan" typeface="ＭＳ 明朝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261</TotalTime>
  <Words>233</Words>
  <Application>Microsoft Macintosh PowerPoint</Application>
  <PresentationFormat>On-screen Show (4:3)</PresentationFormat>
  <Paragraphs>50</Paragraphs>
  <Slides>13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Travelogue</vt:lpstr>
      <vt:lpstr>Cómo prepararse para una entrevista</vt:lpstr>
      <vt:lpstr>Plan</vt:lpstr>
      <vt:lpstr>Introducción</vt:lpstr>
      <vt:lpstr>Entrevistas</vt:lpstr>
      <vt:lpstr>Entrevista individual:   la entrevista individual en la que encontrara con una cara un reclutador de la cara. En la reunión, el reclutador analizara su conocimiento esta, sus habilidades y actitudes  Entrevista de grupo:  Entrevista de este tipo es practica principalmente en grandes grupos juntos de Durante estas entrevistas diez candidatos, los reclutadores que exponen un problema como juntos necesita resolver    </vt:lpstr>
      <vt:lpstr>Qué vestir para una entrevista</vt:lpstr>
      <vt:lpstr>No te pases con el maquillaje: lo mejor es un aspecto natural </vt:lpstr>
      <vt:lpstr>PowerPoint Presentation</vt:lpstr>
      <vt:lpstr>Consejos</vt:lpstr>
      <vt:lpstr>PowerPoint Presentation</vt:lpstr>
      <vt:lpstr>  Si  es la primera vez pedir consejos a camaradas que trabajaron en este sector</vt:lpstr>
      <vt:lpstr>MODELO DE LA 1ª CONJUGACIÓN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Cómo prepararse para una entrevista</dc:title>
  <dc:creator>cellini bedi</dc:creator>
  <cp:lastModifiedBy>cellini bedi</cp:lastModifiedBy>
  <cp:revision>17</cp:revision>
  <dcterms:created xsi:type="dcterms:W3CDTF">2015-02-13T15:52:57Z</dcterms:created>
  <dcterms:modified xsi:type="dcterms:W3CDTF">2015-02-23T12:55:33Z</dcterms:modified>
</cp:coreProperties>
</file>