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56" r:id="rId2"/>
    <p:sldId id="29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9" r:id="rId23"/>
    <p:sldId id="276" r:id="rId24"/>
    <p:sldId id="277" r:id="rId25"/>
    <p:sldId id="278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186" autoAdjust="0"/>
    <p:restoredTop sz="94690" autoAdjust="0"/>
  </p:normalViewPr>
  <p:slideViewPr>
    <p:cSldViewPr>
      <p:cViewPr varScale="1">
        <p:scale>
          <a:sx n="57" d="100"/>
          <a:sy n="57" d="100"/>
        </p:scale>
        <p:origin x="-78" y="-6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0643DC-401E-4C66-B04C-89AFB6910C0B}" type="datetimeFigureOut">
              <a:rPr lang="fr-FR" smtClean="0"/>
              <a:t>30/03/2015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B973C9-2791-4C2B-B9FB-484C1A005537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973C9-2791-4C2B-B9FB-484C1A005537}" type="slidenum">
              <a:rPr lang="fr-FR" smtClean="0"/>
              <a:t>3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7F811-CFC4-473F-BEFE-B7184A1F8893}" type="datetimeFigureOut">
              <a:rPr lang="fr-FR" smtClean="0"/>
              <a:t>30/03/2015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81FC9-09E4-4055-ACD6-C8B0E610FAA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7F811-CFC4-473F-BEFE-B7184A1F8893}" type="datetimeFigureOut">
              <a:rPr lang="fr-FR" smtClean="0"/>
              <a:t>30/03/2015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81FC9-09E4-4055-ACD6-C8B0E610FAA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7F811-CFC4-473F-BEFE-B7184A1F8893}" type="datetimeFigureOut">
              <a:rPr lang="fr-FR" smtClean="0"/>
              <a:t>30/03/2015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81FC9-09E4-4055-ACD6-C8B0E610FAA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7F811-CFC4-473F-BEFE-B7184A1F8893}" type="datetimeFigureOut">
              <a:rPr lang="fr-FR" smtClean="0"/>
              <a:t>30/03/2015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81FC9-09E4-4055-ACD6-C8B0E610FAA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7F811-CFC4-473F-BEFE-B7184A1F8893}" type="datetimeFigureOut">
              <a:rPr lang="fr-FR" smtClean="0"/>
              <a:t>30/03/2015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81FC9-09E4-4055-ACD6-C8B0E610FAA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7F811-CFC4-473F-BEFE-B7184A1F8893}" type="datetimeFigureOut">
              <a:rPr lang="fr-FR" smtClean="0"/>
              <a:t>30/03/2015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81FC9-09E4-4055-ACD6-C8B0E610FAA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7F811-CFC4-473F-BEFE-B7184A1F8893}" type="datetimeFigureOut">
              <a:rPr lang="fr-FR" smtClean="0"/>
              <a:t>30/03/2015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81FC9-09E4-4055-ACD6-C8B0E610FAA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7F811-CFC4-473F-BEFE-B7184A1F8893}" type="datetimeFigureOut">
              <a:rPr lang="fr-FR" smtClean="0"/>
              <a:t>30/03/2015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81FC9-09E4-4055-ACD6-C8B0E610FAA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7F811-CFC4-473F-BEFE-B7184A1F8893}" type="datetimeFigureOut">
              <a:rPr lang="fr-FR" smtClean="0"/>
              <a:t>30/03/2015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81FC9-09E4-4055-ACD6-C8B0E610FAA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7F811-CFC4-473F-BEFE-B7184A1F8893}" type="datetimeFigureOut">
              <a:rPr lang="fr-FR" smtClean="0"/>
              <a:t>30/03/2015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81FC9-09E4-4055-ACD6-C8B0E610FAA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7F811-CFC4-473F-BEFE-B7184A1F8893}" type="datetimeFigureOut">
              <a:rPr lang="fr-FR" smtClean="0"/>
              <a:t>30/03/2015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81FC9-09E4-4055-ACD6-C8B0E610FAA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7F811-CFC4-473F-BEFE-B7184A1F8893}" type="datetimeFigureOut">
              <a:rPr lang="fr-FR" smtClean="0"/>
              <a:t>30/03/2015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81FC9-09E4-4055-ACD6-C8B0E610FAAB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>
                <a:latin typeface="Arial Black" pitchFamily="34" charset="0"/>
              </a:rPr>
              <a:t>La </a:t>
            </a:r>
            <a:r>
              <a:rPr lang="fr-FR" dirty="0" err="1" smtClean="0">
                <a:latin typeface="Arial Black" pitchFamily="34" charset="0"/>
              </a:rPr>
              <a:t>ciudad</a:t>
            </a:r>
            <a:r>
              <a:rPr lang="fr-FR" dirty="0" smtClean="0">
                <a:latin typeface="Arial Black" pitchFamily="34" charset="0"/>
              </a:rPr>
              <a:t> </a:t>
            </a:r>
            <a:r>
              <a:rPr lang="fr-FR" dirty="0" err="1" smtClean="0">
                <a:latin typeface="Arial Black" pitchFamily="34" charset="0"/>
              </a:rPr>
              <a:t>del</a:t>
            </a:r>
            <a:r>
              <a:rPr lang="fr-FR" dirty="0" smtClean="0">
                <a:latin typeface="Arial Black" pitchFamily="34" charset="0"/>
              </a:rPr>
              <a:t> campo, la vida de la </a:t>
            </a:r>
            <a:r>
              <a:rPr lang="fr-FR" dirty="0" err="1" smtClean="0">
                <a:latin typeface="Arial Black" pitchFamily="34" charset="0"/>
              </a:rPr>
              <a:t>ciudad</a:t>
            </a:r>
            <a:endParaRPr lang="fr-FR" dirty="0">
              <a:latin typeface="Arial Black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Los animales, plantas, los </a:t>
            </a:r>
            <a:r>
              <a:rPr lang="fr-FR" dirty="0" err="1" smtClean="0">
                <a:solidFill>
                  <a:schemeClr val="tx1"/>
                </a:solidFill>
              </a:rPr>
              <a:t>barrios</a:t>
            </a:r>
            <a:r>
              <a:rPr lang="fr-FR" dirty="0" smtClean="0">
                <a:solidFill>
                  <a:schemeClr val="tx1"/>
                </a:solidFill>
              </a:rPr>
              <a:t>,</a:t>
            </a:r>
          </a:p>
          <a:p>
            <a:r>
              <a:rPr lang="fr-FR" dirty="0" smtClean="0">
                <a:solidFill>
                  <a:schemeClr val="tx1"/>
                </a:solidFill>
              </a:rPr>
              <a:t>Las </a:t>
            </a:r>
            <a:r>
              <a:rPr lang="fr-FR" dirty="0" err="1" smtClean="0">
                <a:solidFill>
                  <a:schemeClr val="tx1"/>
                </a:solidFill>
              </a:rPr>
              <a:t>tiendas</a:t>
            </a:r>
            <a:r>
              <a:rPr lang="fr-FR" dirty="0" smtClean="0">
                <a:solidFill>
                  <a:schemeClr val="tx1"/>
                </a:solidFill>
              </a:rPr>
              <a:t> y los </a:t>
            </a:r>
            <a:r>
              <a:rPr lang="fr-FR" dirty="0" err="1" smtClean="0">
                <a:solidFill>
                  <a:schemeClr val="tx1"/>
                </a:solidFill>
              </a:rPr>
              <a:t>medios</a:t>
            </a:r>
            <a:r>
              <a:rPr lang="fr-FR" smtClean="0">
                <a:solidFill>
                  <a:schemeClr val="tx1"/>
                </a:solidFill>
              </a:rPr>
              <a:t> de transporte</a:t>
            </a:r>
            <a:endParaRPr lang="fr-F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Ville.jpg"/>
          <p:cNvPicPr>
            <a:picLocks noChangeAspect="1"/>
          </p:cNvPicPr>
          <p:nvPr/>
        </p:nvPicPr>
        <p:blipFill>
          <a:blip r:embed="rId2">
            <a:lum contrast="-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14348" y="0"/>
            <a:ext cx="7772400" cy="1470025"/>
          </a:xfrm>
        </p:spPr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edificios</a:t>
            </a:r>
            <a:r>
              <a:rPr lang="fr-FR" dirty="0" smtClean="0"/>
              <a:t> y las </a:t>
            </a:r>
            <a:r>
              <a:rPr lang="fr-FR" dirty="0" err="1" smtClean="0"/>
              <a:t>tiendas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edificios</a:t>
            </a:r>
            <a:r>
              <a:rPr lang="fr-FR" dirty="0" smtClean="0"/>
              <a:t> y las </a:t>
            </a:r>
            <a:r>
              <a:rPr lang="fr-FR" dirty="0" err="1" smtClean="0"/>
              <a:t>tiendas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Una </a:t>
            </a:r>
            <a:r>
              <a:rPr lang="fr-FR" dirty="0" err="1" smtClean="0"/>
              <a:t>tienda</a:t>
            </a:r>
            <a:r>
              <a:rPr lang="fr-FR" dirty="0"/>
              <a:t> </a:t>
            </a:r>
            <a:r>
              <a:rPr lang="fr-FR" dirty="0" smtClean="0"/>
              <a:t>:</a:t>
            </a:r>
          </a:p>
          <a:p>
            <a:pPr>
              <a:buNone/>
            </a:pPr>
            <a:r>
              <a:rPr lang="fr-FR" dirty="0" smtClean="0"/>
              <a:t>Un magasin</a:t>
            </a:r>
          </a:p>
        </p:txBody>
      </p:sp>
      <p:pic>
        <p:nvPicPr>
          <p:cNvPr id="5" name="Image 4" descr="Magasi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0430" y="1643050"/>
            <a:ext cx="5334005" cy="40005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edificios</a:t>
            </a:r>
            <a:r>
              <a:rPr lang="fr-FR" dirty="0" smtClean="0"/>
              <a:t> y las </a:t>
            </a:r>
            <a:r>
              <a:rPr lang="fr-FR" dirty="0" err="1" smtClean="0"/>
              <a:t>tiendas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Una </a:t>
            </a:r>
            <a:r>
              <a:rPr lang="fr-FR" dirty="0" err="1" smtClean="0"/>
              <a:t>discoteca</a:t>
            </a:r>
            <a:r>
              <a:rPr lang="fr-FR" dirty="0" smtClean="0"/>
              <a:t> : Une boîte de nuit</a:t>
            </a:r>
            <a:endParaRPr lang="fr-FR" dirty="0"/>
          </a:p>
        </p:txBody>
      </p:sp>
      <p:pic>
        <p:nvPicPr>
          <p:cNvPr id="4" name="Image 3" descr="Boit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80" y="2357430"/>
            <a:ext cx="5711128" cy="38004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edificios</a:t>
            </a:r>
            <a:r>
              <a:rPr lang="fr-FR" dirty="0" smtClean="0"/>
              <a:t> y las </a:t>
            </a:r>
            <a:r>
              <a:rPr lang="fr-FR" dirty="0" err="1" smtClean="0"/>
              <a:t>tiendas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Un club : un bar dansant</a:t>
            </a:r>
            <a:endParaRPr lang="fr-FR" dirty="0"/>
          </a:p>
        </p:txBody>
      </p:sp>
      <p:pic>
        <p:nvPicPr>
          <p:cNvPr id="5" name="Image 4" descr="Pub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80" y="2857496"/>
            <a:ext cx="5715000" cy="23812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edificios</a:t>
            </a:r>
            <a:r>
              <a:rPr lang="fr-FR" dirty="0" smtClean="0"/>
              <a:t> y las </a:t>
            </a:r>
            <a:r>
              <a:rPr lang="fr-FR" dirty="0" err="1" smtClean="0"/>
              <a:t>tiendas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Un </a:t>
            </a:r>
            <a:r>
              <a:rPr lang="fr-FR" dirty="0" err="1" smtClean="0"/>
              <a:t>restaurante</a:t>
            </a:r>
            <a:r>
              <a:rPr lang="fr-FR" dirty="0"/>
              <a:t> </a:t>
            </a:r>
            <a:r>
              <a:rPr lang="fr-FR" dirty="0" smtClean="0"/>
              <a:t>: un restaurant</a:t>
            </a:r>
            <a:endParaRPr lang="fr-FR" dirty="0"/>
          </a:p>
        </p:txBody>
      </p:sp>
      <p:pic>
        <p:nvPicPr>
          <p:cNvPr id="4" name="Image 3" descr="Restaura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32" y="2357430"/>
            <a:ext cx="4929222" cy="36921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edificios</a:t>
            </a:r>
            <a:r>
              <a:rPr lang="fr-FR" dirty="0" smtClean="0"/>
              <a:t> y las </a:t>
            </a:r>
            <a:r>
              <a:rPr lang="fr-FR" dirty="0" err="1" smtClean="0"/>
              <a:t>tiendas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Una </a:t>
            </a:r>
            <a:r>
              <a:rPr lang="fr-FR" dirty="0" err="1" smtClean="0"/>
              <a:t>empresa</a:t>
            </a:r>
            <a:r>
              <a:rPr lang="fr-FR" dirty="0"/>
              <a:t> </a:t>
            </a:r>
            <a:r>
              <a:rPr lang="fr-FR" dirty="0" smtClean="0"/>
              <a:t>: une entreprise</a:t>
            </a:r>
            <a:endParaRPr lang="fr-FR" dirty="0"/>
          </a:p>
        </p:txBody>
      </p:sp>
      <p:pic>
        <p:nvPicPr>
          <p:cNvPr id="4" name="Image 3" descr="entrepri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80" y="2357430"/>
            <a:ext cx="5786478" cy="38506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edificios</a:t>
            </a:r>
            <a:r>
              <a:rPr lang="fr-FR" dirty="0" smtClean="0"/>
              <a:t> y las </a:t>
            </a:r>
            <a:r>
              <a:rPr lang="fr-FR" dirty="0" err="1" smtClean="0"/>
              <a:t>tiendas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Un </a:t>
            </a:r>
            <a:r>
              <a:rPr lang="fr-FR" dirty="0" err="1" smtClean="0"/>
              <a:t>hospital</a:t>
            </a:r>
            <a:r>
              <a:rPr lang="fr-FR" dirty="0" smtClean="0"/>
              <a:t> : un hôpital</a:t>
            </a:r>
            <a:endParaRPr lang="fr-FR" dirty="0"/>
          </a:p>
        </p:txBody>
      </p:sp>
      <p:pic>
        <p:nvPicPr>
          <p:cNvPr id="4" name="Image 3" descr="Hopit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80" y="2357430"/>
            <a:ext cx="5881702" cy="39333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edificios</a:t>
            </a:r>
            <a:r>
              <a:rPr lang="fr-FR" dirty="0" smtClean="0"/>
              <a:t> y las </a:t>
            </a:r>
            <a:r>
              <a:rPr lang="fr-FR" dirty="0" err="1" smtClean="0"/>
              <a:t>tiendas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Un ayuntamiento : une mairie</a:t>
            </a:r>
          </a:p>
          <a:p>
            <a:r>
              <a:rPr lang="fr-FR" dirty="0" smtClean="0"/>
              <a:t>Una </a:t>
            </a:r>
            <a:r>
              <a:rPr lang="fr-FR" dirty="0" err="1" smtClean="0"/>
              <a:t>administración</a:t>
            </a:r>
            <a:r>
              <a:rPr lang="fr-FR" dirty="0" smtClean="0"/>
              <a:t> : une administration</a:t>
            </a:r>
            <a:endParaRPr lang="fr-FR" dirty="0"/>
          </a:p>
        </p:txBody>
      </p:sp>
      <p:pic>
        <p:nvPicPr>
          <p:cNvPr id="4" name="Image 3" descr="Mairi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670" y="2857496"/>
            <a:ext cx="4786346" cy="37836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lore.jpg"/>
          <p:cNvPicPr>
            <a:picLocks noChangeAspect="1"/>
          </p:cNvPicPr>
          <p:nvPr/>
        </p:nvPicPr>
        <p:blipFill>
          <a:blip r:embed="rId2">
            <a:lum contrast="-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14348" y="4786322"/>
            <a:ext cx="7772400" cy="1470025"/>
          </a:xfrm>
        </p:spPr>
        <p:txBody>
          <a:bodyPr/>
          <a:lstStyle/>
          <a:p>
            <a:r>
              <a:rPr lang="fr-FR" dirty="0" smtClean="0">
                <a:solidFill>
                  <a:srgbClr val="FFC000"/>
                </a:solidFill>
              </a:rPr>
              <a:t>La </a:t>
            </a:r>
            <a:r>
              <a:rPr lang="fr-FR" dirty="0" err="1" smtClean="0">
                <a:solidFill>
                  <a:srgbClr val="FFC000"/>
                </a:solidFill>
              </a:rPr>
              <a:t>fauna</a:t>
            </a:r>
            <a:r>
              <a:rPr lang="fr-FR" dirty="0" smtClean="0">
                <a:solidFill>
                  <a:srgbClr val="FFC000"/>
                </a:solidFill>
              </a:rPr>
              <a:t> y la </a:t>
            </a:r>
            <a:r>
              <a:rPr lang="fr-FR" dirty="0" err="1" smtClean="0">
                <a:solidFill>
                  <a:srgbClr val="FFC000"/>
                </a:solidFill>
              </a:rPr>
              <a:t>flora</a:t>
            </a:r>
            <a:endParaRPr lang="fr-FR" dirty="0">
              <a:solidFill>
                <a:srgbClr val="FFC0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fauna</a:t>
            </a:r>
            <a:r>
              <a:rPr lang="fr-FR" dirty="0" smtClean="0"/>
              <a:t> y la </a:t>
            </a:r>
            <a:r>
              <a:rPr lang="fr-FR" dirty="0" err="1" smtClean="0"/>
              <a:t>flora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árboles</a:t>
            </a:r>
            <a:r>
              <a:rPr lang="fr-FR" dirty="0" smtClean="0"/>
              <a:t> : les arbres</a:t>
            </a:r>
            <a:endParaRPr lang="fr-FR" dirty="0"/>
          </a:p>
        </p:txBody>
      </p:sp>
      <p:pic>
        <p:nvPicPr>
          <p:cNvPr id="4" name="Image 3" descr="Arb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2571744"/>
            <a:ext cx="6656098" cy="3214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fauna</a:t>
            </a:r>
            <a:r>
              <a:rPr lang="fr-FR" dirty="0" smtClean="0"/>
              <a:t> y la </a:t>
            </a:r>
            <a:r>
              <a:rPr lang="fr-FR" dirty="0" err="1" smtClean="0"/>
              <a:t>flora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El </a:t>
            </a:r>
            <a:r>
              <a:rPr lang="fr-FR" dirty="0" err="1" smtClean="0"/>
              <a:t>roble</a:t>
            </a:r>
            <a:r>
              <a:rPr lang="fr-FR" dirty="0" smtClean="0"/>
              <a:t> : le chêne</a:t>
            </a:r>
            <a:endParaRPr lang="fr-FR" dirty="0"/>
          </a:p>
        </p:txBody>
      </p:sp>
      <p:pic>
        <p:nvPicPr>
          <p:cNvPr id="4" name="Image 3" descr="Che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18" y="2357430"/>
            <a:ext cx="5715040" cy="36073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fauna</a:t>
            </a:r>
            <a:r>
              <a:rPr lang="fr-FR" dirty="0" smtClean="0"/>
              <a:t> y la </a:t>
            </a:r>
            <a:r>
              <a:rPr lang="fr-FR" dirty="0" err="1" smtClean="0"/>
              <a:t>flora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abetos</a:t>
            </a:r>
            <a:r>
              <a:rPr lang="fr-FR" dirty="0" smtClean="0"/>
              <a:t> : les sapins</a:t>
            </a:r>
            <a:endParaRPr lang="fr-FR" dirty="0"/>
          </a:p>
        </p:txBody>
      </p:sp>
      <p:pic>
        <p:nvPicPr>
          <p:cNvPr id="4" name="Image 3" descr="Sapi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32" y="2428868"/>
            <a:ext cx="5072098" cy="37991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fauna</a:t>
            </a:r>
            <a:r>
              <a:rPr lang="fr-FR" dirty="0" smtClean="0"/>
              <a:t> y la </a:t>
            </a:r>
            <a:r>
              <a:rPr lang="fr-FR" dirty="0" err="1" smtClean="0"/>
              <a:t>flora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El </a:t>
            </a:r>
            <a:r>
              <a:rPr lang="fr-FR" dirty="0" err="1" smtClean="0"/>
              <a:t>bosque</a:t>
            </a:r>
            <a:r>
              <a:rPr lang="fr-FR" dirty="0" smtClean="0"/>
              <a:t> : la foret</a:t>
            </a:r>
            <a:endParaRPr lang="fr-FR" dirty="0"/>
          </a:p>
        </p:txBody>
      </p:sp>
      <p:pic>
        <p:nvPicPr>
          <p:cNvPr id="4" name="Image 3" descr="For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794" y="2357430"/>
            <a:ext cx="5286412" cy="39597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fauna</a:t>
            </a:r>
            <a:r>
              <a:rPr lang="fr-FR" dirty="0" smtClean="0"/>
              <a:t> y la </a:t>
            </a:r>
            <a:r>
              <a:rPr lang="fr-FR" dirty="0" err="1" smtClean="0"/>
              <a:t>flora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El </a:t>
            </a:r>
            <a:r>
              <a:rPr lang="fr-FR" dirty="0" err="1" smtClean="0"/>
              <a:t>perro</a:t>
            </a:r>
            <a:r>
              <a:rPr lang="fr-FR" dirty="0" smtClean="0"/>
              <a:t> : le chien</a:t>
            </a:r>
          </a:p>
          <a:p>
            <a:r>
              <a:rPr lang="fr-FR" dirty="0" smtClean="0"/>
              <a:t>Un </a:t>
            </a:r>
            <a:r>
              <a:rPr lang="fr-FR" dirty="0" err="1" smtClean="0"/>
              <a:t>pastor</a:t>
            </a:r>
            <a:r>
              <a:rPr lang="fr-FR" dirty="0" smtClean="0"/>
              <a:t> </a:t>
            </a:r>
            <a:r>
              <a:rPr lang="fr-FR" dirty="0" err="1" smtClean="0"/>
              <a:t>alemán</a:t>
            </a:r>
            <a:r>
              <a:rPr lang="fr-FR" dirty="0"/>
              <a:t> </a:t>
            </a:r>
            <a:r>
              <a:rPr lang="fr-FR" dirty="0" smtClean="0"/>
              <a:t>: un berger allemand</a:t>
            </a:r>
            <a:endParaRPr lang="fr-FR" dirty="0"/>
          </a:p>
        </p:txBody>
      </p:sp>
      <p:pic>
        <p:nvPicPr>
          <p:cNvPr id="4" name="Image 3" descr="Chio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670" y="2857496"/>
            <a:ext cx="5045552" cy="33575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fauna</a:t>
            </a:r>
            <a:r>
              <a:rPr lang="fr-FR" dirty="0" smtClean="0"/>
              <a:t> y la </a:t>
            </a:r>
            <a:r>
              <a:rPr lang="fr-FR" dirty="0" err="1" smtClean="0"/>
              <a:t>flora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gatos</a:t>
            </a:r>
            <a:r>
              <a:rPr lang="fr-FR" dirty="0"/>
              <a:t> </a:t>
            </a:r>
            <a:r>
              <a:rPr lang="fr-FR" dirty="0" smtClean="0"/>
              <a:t>: les chats</a:t>
            </a:r>
            <a:endParaRPr lang="fr-FR" dirty="0"/>
          </a:p>
        </p:txBody>
      </p:sp>
      <p:pic>
        <p:nvPicPr>
          <p:cNvPr id="4" name="Image 3" descr="chat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289" y="2571744"/>
            <a:ext cx="6505961" cy="3643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fauna</a:t>
            </a:r>
            <a:r>
              <a:rPr lang="fr-FR" dirty="0" smtClean="0"/>
              <a:t> y la </a:t>
            </a:r>
            <a:r>
              <a:rPr lang="fr-FR" dirty="0" err="1" smtClean="0"/>
              <a:t>flora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Las </a:t>
            </a:r>
            <a:r>
              <a:rPr lang="fr-FR" dirty="0" err="1" smtClean="0"/>
              <a:t>ardillas</a:t>
            </a:r>
            <a:r>
              <a:rPr lang="fr-FR" dirty="0" smtClean="0"/>
              <a:t> : les écureuils</a:t>
            </a:r>
            <a:endParaRPr lang="fr-FR" dirty="0"/>
          </a:p>
        </p:txBody>
      </p:sp>
      <p:pic>
        <p:nvPicPr>
          <p:cNvPr id="4" name="Image 3" descr="Ecureui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80" y="2428868"/>
            <a:ext cx="5572164" cy="37080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fauna</a:t>
            </a:r>
            <a:r>
              <a:rPr lang="fr-FR" dirty="0" smtClean="0"/>
              <a:t> y la </a:t>
            </a:r>
            <a:r>
              <a:rPr lang="fr-FR" dirty="0" err="1" smtClean="0"/>
              <a:t>flora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cierbos</a:t>
            </a:r>
            <a:r>
              <a:rPr lang="fr-FR" dirty="0" smtClean="0"/>
              <a:t> : les cerfs</a:t>
            </a:r>
            <a:endParaRPr lang="fr-FR" dirty="0"/>
          </a:p>
        </p:txBody>
      </p:sp>
      <p:pic>
        <p:nvPicPr>
          <p:cNvPr id="4" name="Image 3" descr="Cer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18" y="2357430"/>
            <a:ext cx="5500726" cy="4120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fauna</a:t>
            </a:r>
            <a:r>
              <a:rPr lang="fr-FR" dirty="0" smtClean="0"/>
              <a:t> y la </a:t>
            </a:r>
            <a:r>
              <a:rPr lang="fr-FR" dirty="0" err="1" smtClean="0"/>
              <a:t>flora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jabalies</a:t>
            </a:r>
            <a:r>
              <a:rPr lang="fr-FR" dirty="0" smtClean="0"/>
              <a:t> : les sangliers</a:t>
            </a:r>
            <a:endParaRPr lang="fr-FR" dirty="0"/>
          </a:p>
        </p:txBody>
      </p:sp>
      <p:pic>
        <p:nvPicPr>
          <p:cNvPr id="4" name="Image 3" descr="Sangli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18" y="2500306"/>
            <a:ext cx="5582314" cy="37147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fauna</a:t>
            </a:r>
            <a:r>
              <a:rPr lang="fr-FR" dirty="0" smtClean="0"/>
              <a:t> y la </a:t>
            </a:r>
            <a:r>
              <a:rPr lang="fr-FR" dirty="0" err="1" smtClean="0"/>
              <a:t>flora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puercos</a:t>
            </a:r>
            <a:r>
              <a:rPr lang="fr-FR" dirty="0" smtClean="0"/>
              <a:t> : les cochons</a:t>
            </a:r>
            <a:endParaRPr lang="fr-FR" dirty="0"/>
          </a:p>
        </p:txBody>
      </p:sp>
      <p:pic>
        <p:nvPicPr>
          <p:cNvPr id="4" name="Image 3" descr="Coch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2571744"/>
            <a:ext cx="6310357" cy="37862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fauna</a:t>
            </a:r>
            <a:r>
              <a:rPr lang="fr-FR" dirty="0" smtClean="0"/>
              <a:t> y la </a:t>
            </a:r>
            <a:r>
              <a:rPr lang="fr-FR" dirty="0" err="1" smtClean="0"/>
              <a:t>flora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patos</a:t>
            </a:r>
            <a:r>
              <a:rPr lang="fr-FR" dirty="0" smtClean="0"/>
              <a:t> : les canards</a:t>
            </a:r>
            <a:endParaRPr lang="fr-FR" dirty="0"/>
          </a:p>
        </p:txBody>
      </p:sp>
      <p:pic>
        <p:nvPicPr>
          <p:cNvPr id="4" name="Image 3" descr="Canar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2571744"/>
            <a:ext cx="6123257" cy="34290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fauna</a:t>
            </a:r>
            <a:r>
              <a:rPr lang="fr-FR" dirty="0" smtClean="0"/>
              <a:t> y la </a:t>
            </a:r>
            <a:r>
              <a:rPr lang="fr-FR" dirty="0" err="1" smtClean="0"/>
              <a:t>flora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conejos</a:t>
            </a:r>
            <a:r>
              <a:rPr lang="fr-FR" dirty="0" smtClean="0"/>
              <a:t> : les lapins</a:t>
            </a:r>
            <a:endParaRPr lang="fr-FR" dirty="0"/>
          </a:p>
        </p:txBody>
      </p:sp>
      <p:pic>
        <p:nvPicPr>
          <p:cNvPr id="4" name="Image 3" descr="Lapi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32" y="2428868"/>
            <a:ext cx="5000660" cy="35853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fauna</a:t>
            </a:r>
            <a:r>
              <a:rPr lang="fr-FR" dirty="0" smtClean="0"/>
              <a:t> y la </a:t>
            </a:r>
            <a:r>
              <a:rPr lang="fr-FR" dirty="0" err="1" smtClean="0"/>
              <a:t>flora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Las </a:t>
            </a:r>
            <a:r>
              <a:rPr lang="fr-FR" dirty="0" err="1" smtClean="0"/>
              <a:t>galinas</a:t>
            </a:r>
            <a:r>
              <a:rPr lang="fr-FR" dirty="0" smtClean="0"/>
              <a:t> : les poules</a:t>
            </a:r>
            <a:endParaRPr lang="fr-FR" dirty="0"/>
          </a:p>
        </p:txBody>
      </p:sp>
      <p:pic>
        <p:nvPicPr>
          <p:cNvPr id="4" name="Image 3" descr="Pou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2428868"/>
            <a:ext cx="6286544" cy="40269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fauna</a:t>
            </a:r>
            <a:r>
              <a:rPr lang="fr-FR" dirty="0" smtClean="0"/>
              <a:t> y la </a:t>
            </a:r>
            <a:r>
              <a:rPr lang="fr-FR" dirty="0" err="1" smtClean="0"/>
              <a:t>flora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Las </a:t>
            </a:r>
            <a:r>
              <a:rPr lang="fr-FR" dirty="0" err="1" smtClean="0"/>
              <a:t>vacas</a:t>
            </a:r>
            <a:r>
              <a:rPr lang="fr-FR" dirty="0" smtClean="0"/>
              <a:t> : les vaches</a:t>
            </a:r>
            <a:endParaRPr lang="fr-FR" dirty="0"/>
          </a:p>
        </p:txBody>
      </p:sp>
      <p:pic>
        <p:nvPicPr>
          <p:cNvPr id="4" name="Image 3" descr="Vach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2285992"/>
            <a:ext cx="6429420" cy="41331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fauna</a:t>
            </a:r>
            <a:r>
              <a:rPr lang="fr-FR" dirty="0" smtClean="0"/>
              <a:t> y la </a:t>
            </a:r>
            <a:r>
              <a:rPr lang="fr-FR" dirty="0" err="1" smtClean="0"/>
              <a:t>flora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Las aves : les oiseaux</a:t>
            </a:r>
            <a:endParaRPr lang="fr-FR" dirty="0"/>
          </a:p>
        </p:txBody>
      </p:sp>
      <p:pic>
        <p:nvPicPr>
          <p:cNvPr id="4" name="Image 3" descr="Oiseau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2357430"/>
            <a:ext cx="7358082" cy="41384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fauna</a:t>
            </a:r>
            <a:r>
              <a:rPr lang="fr-FR" dirty="0" smtClean="0"/>
              <a:t> y la </a:t>
            </a:r>
            <a:r>
              <a:rPr lang="fr-FR" dirty="0" err="1" smtClean="0"/>
              <a:t>flora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pescados</a:t>
            </a:r>
            <a:r>
              <a:rPr lang="fr-FR" dirty="0" smtClean="0"/>
              <a:t> : les poissons</a:t>
            </a:r>
            <a:endParaRPr lang="fr-FR" dirty="0"/>
          </a:p>
        </p:txBody>
      </p:sp>
      <p:pic>
        <p:nvPicPr>
          <p:cNvPr id="4" name="Image 3" descr="poiss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18" y="2428868"/>
            <a:ext cx="5572164" cy="41737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fauna</a:t>
            </a:r>
            <a:r>
              <a:rPr lang="fr-FR" dirty="0" smtClean="0"/>
              <a:t> y la </a:t>
            </a:r>
            <a:r>
              <a:rPr lang="fr-FR" dirty="0" err="1" smtClean="0"/>
              <a:t>flora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ratones</a:t>
            </a:r>
            <a:r>
              <a:rPr lang="fr-FR" dirty="0" smtClean="0"/>
              <a:t> : les souris</a:t>
            </a:r>
            <a:endParaRPr lang="fr-FR" dirty="0"/>
          </a:p>
        </p:txBody>
      </p:sp>
      <p:pic>
        <p:nvPicPr>
          <p:cNvPr id="4" name="Image 3" descr="Sour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42" y="2428868"/>
            <a:ext cx="5786478" cy="38366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fauna</a:t>
            </a:r>
            <a:r>
              <a:rPr lang="fr-FR" dirty="0" smtClean="0"/>
              <a:t> y la </a:t>
            </a:r>
            <a:r>
              <a:rPr lang="fr-FR" dirty="0" err="1" smtClean="0"/>
              <a:t>flora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Las </a:t>
            </a:r>
            <a:r>
              <a:rPr lang="fr-FR" dirty="0" err="1" smtClean="0"/>
              <a:t>jirafas</a:t>
            </a:r>
            <a:r>
              <a:rPr lang="fr-FR" dirty="0" smtClean="0"/>
              <a:t> : les girafes</a:t>
            </a:r>
            <a:endParaRPr lang="fr-FR" dirty="0"/>
          </a:p>
        </p:txBody>
      </p:sp>
      <p:pic>
        <p:nvPicPr>
          <p:cNvPr id="4" name="Image 3" descr="Giraf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794" y="2500306"/>
            <a:ext cx="5214974" cy="3470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fauna</a:t>
            </a:r>
            <a:r>
              <a:rPr lang="fr-FR" dirty="0" smtClean="0"/>
              <a:t> y la </a:t>
            </a:r>
            <a:r>
              <a:rPr lang="fr-FR" dirty="0" err="1" smtClean="0"/>
              <a:t>flora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papagayos</a:t>
            </a:r>
            <a:r>
              <a:rPr lang="fr-FR" dirty="0" smtClean="0"/>
              <a:t> : les perroquets</a:t>
            </a:r>
            <a:endParaRPr lang="fr-FR" dirty="0"/>
          </a:p>
        </p:txBody>
      </p:sp>
      <p:pic>
        <p:nvPicPr>
          <p:cNvPr id="4" name="Image 3" descr="Perroqu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18" y="2428868"/>
            <a:ext cx="5572164" cy="36945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fauna</a:t>
            </a:r>
            <a:r>
              <a:rPr lang="fr-FR" dirty="0" smtClean="0"/>
              <a:t> y la </a:t>
            </a:r>
            <a:r>
              <a:rPr lang="fr-FR" dirty="0" err="1" smtClean="0"/>
              <a:t>flora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Las </a:t>
            </a:r>
            <a:r>
              <a:rPr lang="fr-FR" dirty="0" err="1" smtClean="0"/>
              <a:t>serpientes</a:t>
            </a:r>
            <a:r>
              <a:rPr lang="fr-FR" dirty="0" smtClean="0"/>
              <a:t> : les serpents</a:t>
            </a:r>
            <a:endParaRPr lang="fr-FR" dirty="0"/>
          </a:p>
        </p:txBody>
      </p:sp>
      <p:pic>
        <p:nvPicPr>
          <p:cNvPr id="4" name="Image 3" descr="Serp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290" y="2357430"/>
            <a:ext cx="6564330" cy="42463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fauna</a:t>
            </a:r>
            <a:r>
              <a:rPr lang="fr-FR" dirty="0" smtClean="0"/>
              <a:t> y la </a:t>
            </a:r>
            <a:r>
              <a:rPr lang="fr-FR" dirty="0" err="1" smtClean="0"/>
              <a:t>flora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leones</a:t>
            </a:r>
            <a:r>
              <a:rPr lang="fr-FR" dirty="0" smtClean="0"/>
              <a:t> : les lions</a:t>
            </a:r>
            <a:endParaRPr lang="fr-FR" dirty="0"/>
          </a:p>
        </p:txBody>
      </p:sp>
      <p:pic>
        <p:nvPicPr>
          <p:cNvPr id="4" name="Image 3" descr="Lion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3000372"/>
            <a:ext cx="7368985" cy="27860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fauna</a:t>
            </a:r>
            <a:r>
              <a:rPr lang="fr-FR" dirty="0" smtClean="0"/>
              <a:t> y la </a:t>
            </a:r>
            <a:r>
              <a:rPr lang="fr-FR" dirty="0" err="1" smtClean="0"/>
              <a:t>flora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delfines</a:t>
            </a:r>
            <a:r>
              <a:rPr lang="fr-FR" dirty="0" smtClean="0"/>
              <a:t> : les dauphins</a:t>
            </a:r>
            <a:endParaRPr lang="fr-FR" dirty="0"/>
          </a:p>
        </p:txBody>
      </p:sp>
      <p:pic>
        <p:nvPicPr>
          <p:cNvPr id="4" name="Image 3" descr="Dauphin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2285992"/>
            <a:ext cx="6249068" cy="41434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fauna</a:t>
            </a:r>
            <a:r>
              <a:rPr lang="fr-FR" dirty="0" smtClean="0"/>
              <a:t> y la </a:t>
            </a:r>
            <a:r>
              <a:rPr lang="fr-FR" dirty="0" err="1" smtClean="0"/>
              <a:t>flora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hipopótamos</a:t>
            </a:r>
            <a:r>
              <a:rPr lang="fr-FR" dirty="0" smtClean="0"/>
              <a:t>  : les hippopotames</a:t>
            </a:r>
            <a:endParaRPr lang="fr-FR" dirty="0"/>
          </a:p>
        </p:txBody>
      </p:sp>
      <p:pic>
        <p:nvPicPr>
          <p:cNvPr id="4" name="Image 3" descr="Hippopot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2357430"/>
            <a:ext cx="6357982" cy="42156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fauna</a:t>
            </a:r>
            <a:r>
              <a:rPr lang="fr-FR" dirty="0" smtClean="0"/>
              <a:t> y la </a:t>
            </a:r>
            <a:r>
              <a:rPr lang="fr-FR" dirty="0" err="1" smtClean="0"/>
              <a:t>flora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elefantes</a:t>
            </a:r>
            <a:r>
              <a:rPr lang="fr-FR" dirty="0" smtClean="0"/>
              <a:t> : les éléphants</a:t>
            </a:r>
            <a:endParaRPr lang="fr-FR" dirty="0"/>
          </a:p>
        </p:txBody>
      </p:sp>
      <p:pic>
        <p:nvPicPr>
          <p:cNvPr id="4" name="Image 3" descr="Elepha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56" y="2357430"/>
            <a:ext cx="5214974" cy="39061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fauna</a:t>
            </a:r>
            <a:r>
              <a:rPr lang="fr-FR" dirty="0" smtClean="0"/>
              <a:t> y la </a:t>
            </a:r>
            <a:r>
              <a:rPr lang="fr-FR" dirty="0" err="1" smtClean="0"/>
              <a:t>flora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canguros</a:t>
            </a:r>
            <a:r>
              <a:rPr lang="fr-FR" dirty="0" smtClean="0"/>
              <a:t> : les kangourous</a:t>
            </a:r>
            <a:endParaRPr lang="fr-FR" dirty="0"/>
          </a:p>
        </p:txBody>
      </p:sp>
      <p:pic>
        <p:nvPicPr>
          <p:cNvPr id="4" name="Image 3" descr="Kangourou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04" y="2500306"/>
            <a:ext cx="6000792" cy="38576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fauna</a:t>
            </a:r>
            <a:r>
              <a:rPr lang="fr-FR" dirty="0" smtClean="0"/>
              <a:t> y la </a:t>
            </a:r>
            <a:r>
              <a:rPr lang="fr-FR" dirty="0" err="1" smtClean="0"/>
              <a:t>flora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lobos</a:t>
            </a:r>
            <a:r>
              <a:rPr lang="fr-FR" dirty="0" smtClean="0"/>
              <a:t> : les loups</a:t>
            </a:r>
            <a:endParaRPr lang="fr-FR" dirty="0"/>
          </a:p>
        </p:txBody>
      </p:sp>
      <p:pic>
        <p:nvPicPr>
          <p:cNvPr id="4" name="Image 3" descr="Lou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56" y="2500306"/>
            <a:ext cx="5286412" cy="39597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fauna</a:t>
            </a:r>
            <a:r>
              <a:rPr lang="fr-FR" dirty="0" smtClean="0"/>
              <a:t> y la </a:t>
            </a:r>
            <a:r>
              <a:rPr lang="fr-FR" dirty="0" err="1" smtClean="0"/>
              <a:t>flora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rinocerontes</a:t>
            </a:r>
            <a:r>
              <a:rPr lang="fr-FR" dirty="0" smtClean="0"/>
              <a:t> : les rhinocéros</a:t>
            </a:r>
            <a:endParaRPr lang="fr-FR" dirty="0"/>
          </a:p>
        </p:txBody>
      </p:sp>
      <p:pic>
        <p:nvPicPr>
          <p:cNvPr id="4" name="Image 3" descr="Rhinocéro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80" y="2500306"/>
            <a:ext cx="5715040" cy="38030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fauna</a:t>
            </a:r>
            <a:r>
              <a:rPr lang="fr-FR" dirty="0" smtClean="0"/>
              <a:t> y la </a:t>
            </a:r>
            <a:r>
              <a:rPr lang="fr-FR" dirty="0" err="1" smtClean="0"/>
              <a:t>flora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Los tigres</a:t>
            </a:r>
            <a:endParaRPr lang="fr-FR" dirty="0"/>
          </a:p>
        </p:txBody>
      </p:sp>
      <p:pic>
        <p:nvPicPr>
          <p:cNvPr id="4" name="Image 3" descr="Tig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794" y="2500306"/>
            <a:ext cx="5143536" cy="38526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fauna</a:t>
            </a:r>
            <a:r>
              <a:rPr lang="fr-FR" dirty="0" smtClean="0"/>
              <a:t> y la </a:t>
            </a:r>
            <a:r>
              <a:rPr lang="fr-FR" dirty="0" err="1" smtClean="0"/>
              <a:t>flora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monos</a:t>
            </a:r>
            <a:r>
              <a:rPr lang="fr-FR" dirty="0" smtClean="0"/>
              <a:t> : les singes</a:t>
            </a:r>
            <a:endParaRPr lang="fr-FR" dirty="0"/>
          </a:p>
        </p:txBody>
      </p:sp>
      <p:pic>
        <p:nvPicPr>
          <p:cNvPr id="4" name="Image 3" descr="Sin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794" y="2428868"/>
            <a:ext cx="5286412" cy="39597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fauna</a:t>
            </a:r>
            <a:r>
              <a:rPr lang="fr-FR" dirty="0" smtClean="0"/>
              <a:t> y la </a:t>
            </a:r>
            <a:r>
              <a:rPr lang="fr-FR" dirty="0" err="1" smtClean="0"/>
              <a:t>flora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osos</a:t>
            </a:r>
            <a:r>
              <a:rPr lang="fr-FR" dirty="0" smtClean="0"/>
              <a:t> : les ours</a:t>
            </a:r>
            <a:endParaRPr lang="fr-FR" dirty="0"/>
          </a:p>
        </p:txBody>
      </p:sp>
      <p:pic>
        <p:nvPicPr>
          <p:cNvPr id="4" name="Image 3" descr="Our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18" y="2428868"/>
            <a:ext cx="5500726" cy="40157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fauna</a:t>
            </a:r>
            <a:r>
              <a:rPr lang="fr-FR" dirty="0" smtClean="0"/>
              <a:t> y la </a:t>
            </a:r>
            <a:r>
              <a:rPr lang="fr-FR" dirty="0" err="1" smtClean="0"/>
              <a:t>flora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zorros</a:t>
            </a:r>
            <a:r>
              <a:rPr lang="fr-FR" dirty="0" smtClean="0"/>
              <a:t> : les renards</a:t>
            </a:r>
            <a:endParaRPr lang="fr-FR" dirty="0"/>
          </a:p>
        </p:txBody>
      </p:sp>
      <p:pic>
        <p:nvPicPr>
          <p:cNvPr id="4" name="Image 3" descr="Renar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2500306"/>
            <a:ext cx="6215106" cy="38734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route.jpg"/>
          <p:cNvPicPr>
            <a:picLocks noChangeAspect="1"/>
          </p:cNvPicPr>
          <p:nvPr/>
        </p:nvPicPr>
        <p:blipFill>
          <a:blip r:embed="rId2">
            <a:lum contrast="-40000"/>
          </a:blip>
          <a:stretch>
            <a:fillRect/>
          </a:stretch>
        </p:blipFill>
        <p:spPr>
          <a:xfrm>
            <a:off x="0" y="-1"/>
            <a:ext cx="9144000" cy="692183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42910" y="0"/>
            <a:ext cx="7772400" cy="1470025"/>
          </a:xfrm>
        </p:spPr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medios</a:t>
            </a:r>
            <a:r>
              <a:rPr lang="fr-FR" dirty="0" smtClean="0"/>
              <a:t>  de transporte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medios</a:t>
            </a:r>
            <a:r>
              <a:rPr lang="fr-FR" dirty="0" smtClean="0"/>
              <a:t>  de transporte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El coche : la voiture</a:t>
            </a:r>
            <a:endParaRPr lang="fr-FR" dirty="0"/>
          </a:p>
        </p:txBody>
      </p:sp>
      <p:pic>
        <p:nvPicPr>
          <p:cNvPr id="4" name="Image 3" descr="Voitu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56" y="2500306"/>
            <a:ext cx="5357850" cy="38763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medios</a:t>
            </a:r>
            <a:r>
              <a:rPr lang="fr-FR" dirty="0" smtClean="0"/>
              <a:t>  de transporte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El </a:t>
            </a:r>
            <a:r>
              <a:rPr lang="fr-FR" dirty="0" err="1" smtClean="0"/>
              <a:t>subterraneo</a:t>
            </a:r>
            <a:r>
              <a:rPr lang="fr-FR" dirty="0" smtClean="0"/>
              <a:t> : le </a:t>
            </a:r>
            <a:r>
              <a:rPr lang="fr-FR" dirty="0" err="1" smtClean="0"/>
              <a:t>metro</a:t>
            </a:r>
            <a:endParaRPr lang="fr-FR" dirty="0" smtClean="0"/>
          </a:p>
          <a:p>
            <a:endParaRPr lang="fr-FR" dirty="0"/>
          </a:p>
        </p:txBody>
      </p:sp>
      <p:pic>
        <p:nvPicPr>
          <p:cNvPr id="4" name="Image 3" descr="Metr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04" y="2428868"/>
            <a:ext cx="5932639" cy="3571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medios</a:t>
            </a:r>
            <a:r>
              <a:rPr lang="fr-FR" dirty="0" smtClean="0"/>
              <a:t>  de transporte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El </a:t>
            </a:r>
            <a:r>
              <a:rPr lang="fr-FR" dirty="0" err="1" smtClean="0"/>
              <a:t>tranvia</a:t>
            </a:r>
            <a:r>
              <a:rPr lang="fr-FR" dirty="0" smtClean="0"/>
              <a:t> : le tramway</a:t>
            </a:r>
            <a:endParaRPr lang="fr-FR" dirty="0"/>
          </a:p>
        </p:txBody>
      </p:sp>
      <p:pic>
        <p:nvPicPr>
          <p:cNvPr id="4" name="Image 3" descr="Tramwa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32" y="2571744"/>
            <a:ext cx="4864044" cy="3643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medios</a:t>
            </a:r>
            <a:r>
              <a:rPr lang="fr-FR" dirty="0" smtClean="0"/>
              <a:t>  de transporte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carretera</a:t>
            </a:r>
            <a:r>
              <a:rPr lang="fr-FR" dirty="0" smtClean="0"/>
              <a:t> : la route</a:t>
            </a:r>
            <a:endParaRPr lang="fr-FR" dirty="0"/>
          </a:p>
        </p:txBody>
      </p:sp>
      <p:pic>
        <p:nvPicPr>
          <p:cNvPr id="4" name="Image 3" descr="Rout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56" y="2428868"/>
            <a:ext cx="5357850" cy="37108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medios</a:t>
            </a:r>
            <a:r>
              <a:rPr lang="fr-FR" dirty="0" smtClean="0"/>
              <a:t>  de transporte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dirty="0" err="1" smtClean="0"/>
              <a:t>bicicleta</a:t>
            </a:r>
            <a:r>
              <a:rPr lang="fr-FR" dirty="0" smtClean="0"/>
              <a:t> : le vélo</a:t>
            </a:r>
            <a:endParaRPr lang="fr-FR" dirty="0"/>
          </a:p>
        </p:txBody>
      </p:sp>
      <p:pic>
        <p:nvPicPr>
          <p:cNvPr id="4" name="Image 3" descr="Vél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36" y="2428868"/>
            <a:ext cx="3857652" cy="38576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medios</a:t>
            </a:r>
            <a:r>
              <a:rPr lang="fr-FR" dirty="0" smtClean="0"/>
              <a:t>  de transporte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El bus : le bus</a:t>
            </a:r>
            <a:endParaRPr lang="fr-FR" dirty="0"/>
          </a:p>
        </p:txBody>
      </p:sp>
      <p:pic>
        <p:nvPicPr>
          <p:cNvPr id="4" name="Image 3" descr="Bu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794" y="2500306"/>
            <a:ext cx="5072098" cy="37991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medios</a:t>
            </a:r>
            <a:r>
              <a:rPr lang="fr-FR" dirty="0" smtClean="0"/>
              <a:t>  de transporte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El </a:t>
            </a:r>
            <a:r>
              <a:rPr lang="fr-FR" dirty="0" err="1" smtClean="0"/>
              <a:t>aeropuerto</a:t>
            </a:r>
            <a:r>
              <a:rPr lang="fr-FR" dirty="0" smtClean="0"/>
              <a:t> : l’aéroport</a:t>
            </a:r>
            <a:endParaRPr lang="fr-FR" dirty="0"/>
          </a:p>
        </p:txBody>
      </p:sp>
      <p:pic>
        <p:nvPicPr>
          <p:cNvPr id="4" name="Image 3" descr="Aéropor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290" y="2428868"/>
            <a:ext cx="6357982" cy="39126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medios</a:t>
            </a:r>
            <a:r>
              <a:rPr lang="fr-FR" dirty="0" smtClean="0"/>
              <a:t>  de transporte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El avion : l’avion</a:t>
            </a:r>
            <a:endParaRPr lang="fr-FR" dirty="0"/>
          </a:p>
        </p:txBody>
      </p:sp>
      <p:pic>
        <p:nvPicPr>
          <p:cNvPr id="4" name="Image 3" descr="Av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56" y="2500306"/>
            <a:ext cx="5357850" cy="35654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502</Words>
  <Application>Microsoft Office PowerPoint</Application>
  <PresentationFormat>Affichage à l'écran (4:3)</PresentationFormat>
  <Paragraphs>102</Paragraphs>
  <Slides>50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50</vt:i4>
      </vt:variant>
    </vt:vector>
  </HeadingPairs>
  <TitlesOfParts>
    <vt:vector size="51" baseType="lpstr">
      <vt:lpstr>Thème Office</vt:lpstr>
      <vt:lpstr>La ciudad del campo, la vida de la ciudad</vt:lpstr>
      <vt:lpstr>Los edificios y las tiendas</vt:lpstr>
      <vt:lpstr>Los edificios y las tiendas</vt:lpstr>
      <vt:lpstr>Los edificios y las tiendas</vt:lpstr>
      <vt:lpstr>Los edificios y las tiendas</vt:lpstr>
      <vt:lpstr>Los edificios y las tiendas</vt:lpstr>
      <vt:lpstr>Los edificios y las tiendas</vt:lpstr>
      <vt:lpstr>Los edificios y las tiendas</vt:lpstr>
      <vt:lpstr>Los edificios y las tiendas</vt:lpstr>
      <vt:lpstr>La fauna y la flora</vt:lpstr>
      <vt:lpstr>La fauna y la flora</vt:lpstr>
      <vt:lpstr>La fauna y la flora</vt:lpstr>
      <vt:lpstr>La fauna y la flora</vt:lpstr>
      <vt:lpstr>La fauna y la flora</vt:lpstr>
      <vt:lpstr>La fauna y la flora</vt:lpstr>
      <vt:lpstr>La fauna y la flora</vt:lpstr>
      <vt:lpstr>La fauna y la flora</vt:lpstr>
      <vt:lpstr>La fauna y la flora</vt:lpstr>
      <vt:lpstr>La fauna y la flora</vt:lpstr>
      <vt:lpstr>La fauna y la flora</vt:lpstr>
      <vt:lpstr>La fauna y la flora</vt:lpstr>
      <vt:lpstr>La fauna y la flora</vt:lpstr>
      <vt:lpstr>La fauna y la flora</vt:lpstr>
      <vt:lpstr>La fauna y la flora</vt:lpstr>
      <vt:lpstr>La fauna y la flora</vt:lpstr>
      <vt:lpstr>La fauna y la flora</vt:lpstr>
      <vt:lpstr>La fauna y la flora</vt:lpstr>
      <vt:lpstr>La fauna y la flora</vt:lpstr>
      <vt:lpstr>La fauna y la flora</vt:lpstr>
      <vt:lpstr>La fauna y la flora</vt:lpstr>
      <vt:lpstr>La fauna y la flora</vt:lpstr>
      <vt:lpstr>La fauna y la flora</vt:lpstr>
      <vt:lpstr>La fauna y la flora</vt:lpstr>
      <vt:lpstr>La fauna y la flora</vt:lpstr>
      <vt:lpstr>La fauna y la flora</vt:lpstr>
      <vt:lpstr>La fauna y la flora</vt:lpstr>
      <vt:lpstr>La fauna y la flora</vt:lpstr>
      <vt:lpstr>La fauna y la flora</vt:lpstr>
      <vt:lpstr>La fauna y la flora</vt:lpstr>
      <vt:lpstr>La fauna y la flora</vt:lpstr>
      <vt:lpstr>La fauna y la flora</vt:lpstr>
      <vt:lpstr>Los medios  de transporte</vt:lpstr>
      <vt:lpstr>Los medios  de transporte</vt:lpstr>
      <vt:lpstr>Los medios  de transporte</vt:lpstr>
      <vt:lpstr>Los medios  de transporte</vt:lpstr>
      <vt:lpstr>Los medios  de transporte</vt:lpstr>
      <vt:lpstr>Los medios  de transporte</vt:lpstr>
      <vt:lpstr>Los medios  de transporte</vt:lpstr>
      <vt:lpstr>Los medios  de transporte</vt:lpstr>
      <vt:lpstr>Los medios  de transporte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ciudad del campo, la vida de la ciudad</dc:title>
  <dc:creator>Toshiba</dc:creator>
  <cp:lastModifiedBy>Toshiba</cp:lastModifiedBy>
  <cp:revision>11</cp:revision>
  <dcterms:created xsi:type="dcterms:W3CDTF">2015-03-30T08:06:16Z</dcterms:created>
  <dcterms:modified xsi:type="dcterms:W3CDTF">2015-03-30T09:50:34Z</dcterms:modified>
</cp:coreProperties>
</file>