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9" r:id="rId13"/>
    <p:sldId id="267" r:id="rId14"/>
    <p:sldId id="273" r:id="rId15"/>
    <p:sldId id="268" r:id="rId16"/>
    <p:sldId id="269" r:id="rId17"/>
    <p:sldId id="270" r:id="rId18"/>
    <p:sldId id="275" r:id="rId19"/>
    <p:sldId id="278" r:id="rId20"/>
    <p:sldId id="276" r:id="rId21"/>
    <p:sldId id="277" r:id="rId22"/>
    <p:sldId id="274" r:id="rId23"/>
    <p:sldId id="271" r:id="rId24"/>
    <p:sldId id="27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/>
    <p:restoredTop sz="94655"/>
  </p:normalViewPr>
  <p:slideViewPr>
    <p:cSldViewPr snapToGrid="0" snapToObjects="1">
      <p:cViewPr varScale="1">
        <p:scale>
          <a:sx n="64" d="100"/>
          <a:sy n="64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10/14/2015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tiff"/><Relationship Id="rId5" Type="http://schemas.openxmlformats.org/officeDocument/2006/relationships/image" Target="../media/image33.tiff"/><Relationship Id="rId4" Type="http://schemas.openxmlformats.org/officeDocument/2006/relationships/image" Target="../media/image32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f"/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f"/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tiff"/><Relationship Id="rId4" Type="http://schemas.openxmlformats.org/officeDocument/2006/relationships/image" Target="../media/image50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iff"/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iff"/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667000" y="441310"/>
            <a:ext cx="9144000" cy="1641490"/>
          </a:xfrm>
        </p:spPr>
        <p:txBody>
          <a:bodyPr/>
          <a:lstStyle/>
          <a:p>
            <a:r>
              <a:rPr lang="fr-FR" dirty="0" smtClean="0"/>
              <a:t>EL MUNDO HISAPNICO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70" y="2082800"/>
            <a:ext cx="5110843" cy="340103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8527" y="1531318"/>
            <a:ext cx="4575629" cy="409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25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i="1" dirty="0" smtClean="0"/>
              <a:t>ESPAÑA </a:t>
            </a:r>
            <a:endParaRPr lang="fr-FR" i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850" y="2872014"/>
            <a:ext cx="5682150" cy="398598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32" y="3012565"/>
            <a:ext cx="5763153" cy="370488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9892">
            <a:off x="4847868" y="1863049"/>
            <a:ext cx="2717800" cy="408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0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GALICIA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542" y="535486"/>
            <a:ext cx="5856514" cy="578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0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3195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PAISAJES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763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GASTRONOMIA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86" y="3233544"/>
            <a:ext cx="4695371" cy="347205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86" y="1027906"/>
            <a:ext cx="6516914" cy="453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5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CULTURA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9262"/>
            <a:ext cx="7351486" cy="488873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043" y="365125"/>
            <a:ext cx="6908800" cy="434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9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r>
              <a:rPr lang="fr-FR" dirty="0" err="1" smtClean="0"/>
              <a:t>Comunidad</a:t>
            </a:r>
            <a:r>
              <a:rPr lang="fr-FR" dirty="0" smtClean="0"/>
              <a:t> de Madrid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664" y="2269671"/>
            <a:ext cx="4102236" cy="41946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2185" y="785700"/>
            <a:ext cx="3760929" cy="321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7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6700" y="365125"/>
            <a:ext cx="6411686" cy="1325563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EL CINE   Y ALMODOVAR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93" y="1723346"/>
            <a:ext cx="3037233" cy="4351338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486" y="2632076"/>
            <a:ext cx="2463800" cy="32893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7275" y="1522186"/>
            <a:ext cx="2349500" cy="34544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8946" y="179615"/>
            <a:ext cx="23749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9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514" y="100466"/>
            <a:ext cx="6477000" cy="43561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214" y="2719976"/>
            <a:ext cx="2908300" cy="389772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2014" y="952953"/>
            <a:ext cx="3619500" cy="1325563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EL ARTE   Y MUSEO REINA SOFIA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25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2015" y="740682"/>
            <a:ext cx="4484914" cy="1325563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GASTRONOMIA  Y  EL COCIDO MADRILENO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829" y="0"/>
            <a:ext cx="4572000" cy="6858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15" y="3037114"/>
            <a:ext cx="5101080" cy="382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7329713" cy="1325563"/>
          </a:xfrm>
        </p:spPr>
        <p:txBody>
          <a:bodyPr>
            <a:normAutofit fontScale="90000"/>
          </a:bodyPr>
          <a:lstStyle/>
          <a:p>
            <a:r>
              <a:rPr lang="fr-FR" smtClean="0"/>
              <a:t>BARCELONA-CATALUNA </a:t>
            </a:r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0972"/>
            <a:ext cx="5910943" cy="391921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784" y="0"/>
            <a:ext cx="4984641" cy="310662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042" y="2959668"/>
            <a:ext cx="6357288" cy="356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7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0372" y="218168"/>
            <a:ext cx="6183086" cy="1325563"/>
          </a:xfrm>
        </p:spPr>
        <p:txBody>
          <a:bodyPr>
            <a:normAutofit fontScale="90000"/>
          </a:bodyPr>
          <a:lstStyle/>
          <a:p>
            <a:r>
              <a:rPr lang="fr-FR" smtClean="0"/>
              <a:t>COMUNIDAD VALENCIANA</a:t>
            </a:r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1314"/>
            <a:ext cx="5114195" cy="383564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629" y="3097830"/>
            <a:ext cx="5072742" cy="354200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195" y="0"/>
            <a:ext cx="5723052" cy="322398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421" y="3696607"/>
            <a:ext cx="39243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7571" y="241413"/>
            <a:ext cx="10515600" cy="1325563"/>
          </a:xfrm>
        </p:spPr>
        <p:txBody>
          <a:bodyPr/>
          <a:lstStyle/>
          <a:p>
            <a:pPr algn="ctr"/>
            <a:r>
              <a:rPr lang="fr-FR" dirty="0" smtClean="0"/>
              <a:t>AMERICA LATINA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12" y="1257300"/>
            <a:ext cx="3634273" cy="43434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457" y="3928155"/>
            <a:ext cx="2806700" cy="28956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451350"/>
            <a:ext cx="3530600" cy="22987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1408" y="471942"/>
            <a:ext cx="3289300" cy="24638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419803"/>
            <a:ext cx="3549232" cy="203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5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EQUADOR 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28" y="1257301"/>
            <a:ext cx="6016300" cy="336912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3921" y="1373217"/>
            <a:ext cx="3731986" cy="460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10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546271" cy="1325563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QUITO</a:t>
            </a:r>
            <a:r>
              <a:rPr lang="fr-FR" smtClean="0"/>
              <a:t>, CAPITAL DEL EQUADOR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35" y="3876334"/>
            <a:ext cx="6858000" cy="26289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699" y="187778"/>
            <a:ext cx="5715000" cy="387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64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071" y="3933485"/>
            <a:ext cx="6858000" cy="2794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43" y="215900"/>
            <a:ext cx="6858000" cy="46101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0614" y="365125"/>
            <a:ext cx="10515600" cy="1325563"/>
          </a:xfrm>
        </p:spPr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LA AMAZONIA, EL YASUNI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60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LAS ISLAS GALAPAGOS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5" y="1476828"/>
            <a:ext cx="5588564" cy="38499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279" y="3380014"/>
            <a:ext cx="5743463" cy="347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1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MEXICO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56" y="1690688"/>
            <a:ext cx="5087257" cy="291189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0" y="365125"/>
            <a:ext cx="5156200" cy="2961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6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MEXICO D.F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43" y="1289956"/>
            <a:ext cx="6240824" cy="32294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8593" y="471018"/>
            <a:ext cx="5056414" cy="325055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9684" y="3984171"/>
            <a:ext cx="5275972" cy="248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0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GASTRONOMIA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986" y="1959429"/>
            <a:ext cx="4723194" cy="313168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765" y="4381500"/>
            <a:ext cx="3289300" cy="24765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0565" y="26084"/>
            <a:ext cx="4000500" cy="2032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511299"/>
            <a:ext cx="5159829" cy="386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743" y="275432"/>
            <a:ext cx="4777512" cy="283051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42" y="2832008"/>
            <a:ext cx="5286829" cy="394478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729" y="790846"/>
            <a:ext cx="5450114" cy="408232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CULTURA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285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COLOMBIA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428" y="1027906"/>
            <a:ext cx="3893457" cy="492522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27" y="1690688"/>
            <a:ext cx="4860471" cy="323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37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626383"/>
            <a:ext cx="5121729" cy="1325563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CALI, UNA CIUDAD DE </a:t>
            </a:r>
            <a:r>
              <a:rPr lang="fr-FR" dirty="0" smtClean="0"/>
              <a:t>COLOMBIA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784" y="2739571"/>
            <a:ext cx="4726215" cy="28357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749" y="783546"/>
            <a:ext cx="3492500" cy="23368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62877"/>
            <a:ext cx="5568956" cy="245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1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58443" cy="1325563"/>
          </a:xfrm>
        </p:spPr>
        <p:txBody>
          <a:bodyPr>
            <a:normAutofit fontScale="90000"/>
          </a:bodyPr>
          <a:lstStyle/>
          <a:p>
            <a:r>
              <a:rPr lang="fr-FR" smtClean="0"/>
              <a:t>BOGOTA CAPITAL DE COLUMBIA</a:t>
            </a:r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884" y="4394200"/>
            <a:ext cx="3454400" cy="23495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59429"/>
            <a:ext cx="5705684" cy="319518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343" y="322036"/>
            <a:ext cx="4000724" cy="327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2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ondeur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1067</TotalTime>
  <Words>62</Words>
  <Application>Microsoft Office PowerPoint</Application>
  <PresentationFormat>Grand écran</PresentationFormat>
  <Paragraphs>24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7" baseType="lpstr">
      <vt:lpstr>Arial</vt:lpstr>
      <vt:lpstr>Corbel</vt:lpstr>
      <vt:lpstr>Profondeur</vt:lpstr>
      <vt:lpstr>EL MUNDO HISAPNICO</vt:lpstr>
      <vt:lpstr>ESPAÑA </vt:lpstr>
      <vt:lpstr>GALICIA</vt:lpstr>
      <vt:lpstr>PAISAJES</vt:lpstr>
      <vt:lpstr>GASTRONOMIA</vt:lpstr>
      <vt:lpstr>CULTURA</vt:lpstr>
      <vt:lpstr> Comunidad de Madrid </vt:lpstr>
      <vt:lpstr>EL CINE   Y ALMODOVAR</vt:lpstr>
      <vt:lpstr>EL ARTE   Y MUSEO REINA SOFIA</vt:lpstr>
      <vt:lpstr>GASTRONOMIA  Y  EL COCIDO MADRILENO</vt:lpstr>
      <vt:lpstr>BARCELONA-CATALUNA </vt:lpstr>
      <vt:lpstr>COMUNIDAD VALENCIANA</vt:lpstr>
      <vt:lpstr>AMERICA LATINA </vt:lpstr>
      <vt:lpstr>EQUADOR </vt:lpstr>
      <vt:lpstr>QUITO, CAPITAL DEL EQUADOR</vt:lpstr>
      <vt:lpstr>LA AMAZONIA, EL YASUNI</vt:lpstr>
      <vt:lpstr>LAS ISLAS GALAPAGOS</vt:lpstr>
      <vt:lpstr>MEXICO</vt:lpstr>
      <vt:lpstr>MEXICO D.F </vt:lpstr>
      <vt:lpstr>GASTRONOMIA</vt:lpstr>
      <vt:lpstr>CULTURA</vt:lpstr>
      <vt:lpstr>COLOMBIA</vt:lpstr>
      <vt:lpstr>CALI, UNA CIUDAD DE COLOMBIA</vt:lpstr>
      <vt:lpstr>BOGOTA CAPITAL DE COLUMBIA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Mr.Axel nioche</dc:creator>
  <cp:lastModifiedBy>Gloria Reyes Zea</cp:lastModifiedBy>
  <cp:revision>11</cp:revision>
  <dcterms:created xsi:type="dcterms:W3CDTF">2015-10-13T19:36:26Z</dcterms:created>
  <dcterms:modified xsi:type="dcterms:W3CDTF">2015-10-14T14:30:53Z</dcterms:modified>
</cp:coreProperties>
</file>