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media/image14.png" ContentType="image/png"/>
  <Override PartName="/ppt/media/image12.jpeg" ContentType="image/jpeg"/>
  <Override PartName="/ppt/media/image11.jpeg" ContentType="image/jpeg"/>
  <Override PartName="/ppt/media/image10.jpeg" ContentType="image/jpeg"/>
  <Override PartName="/ppt/media/image9.jpeg" ContentType="image/jpeg"/>
  <Override PartName="/ppt/media/image8.jpeg" ContentType="image/jpeg"/>
  <Override PartName="/ppt/media/image7.jpeg" ContentType="image/jpeg"/>
  <Override PartName="/ppt/media/image6.jpeg" ContentType="image/jpeg"/>
  <Override PartName="/ppt/media/image4.png" ContentType="image/png"/>
  <Override PartName="/ppt/media/image5.jpeg" ContentType="image/jpeg"/>
  <Override PartName="/ppt/media/image3.png" ContentType="image/png"/>
  <Override PartName="/ppt/media/image13.jpeg" ContentType="image/jpeg"/>
  <Override PartName="/ppt/media/image2.png" ContentType="image/png"/>
  <Override PartName="/ppt/media/image1.png" ContentType="image/png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subTitle"/>
          </p:nvPr>
        </p:nvSpPr>
        <p:spPr>
          <a:xfrm>
            <a:off x="301680" y="1527120"/>
            <a:ext cx="8503560" cy="4572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72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59120" y="1527120"/>
            <a:ext cx="414972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subTitle"/>
          </p:nvPr>
        </p:nvSpPr>
        <p:spPr>
          <a:xfrm>
            <a:off x="301680" y="228600"/>
            <a:ext cx="8534160" cy="3517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01680" y="391536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59120" y="1527120"/>
            <a:ext cx="414972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72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5912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659120" y="391536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65912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301680" y="3915360"/>
            <a:ext cx="850356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01680" y="3915360"/>
            <a:ext cx="850356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5912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59120" y="391536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301680" y="391536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55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687320" y="1526760"/>
            <a:ext cx="5731920" cy="4571640"/>
          </a:xfrm>
          <a:prstGeom prst="rect">
            <a:avLst/>
          </a:prstGeom>
          <a:ln>
            <a:noFill/>
          </a:ln>
        </p:spPr>
      </p:pic>
      <p:pic>
        <p:nvPicPr>
          <p:cNvPr id="56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687320" y="1526760"/>
            <a:ext cx="5731920" cy="45716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subTitle"/>
          </p:nvPr>
        </p:nvSpPr>
        <p:spPr>
          <a:xfrm>
            <a:off x="301680" y="1527120"/>
            <a:ext cx="8503560" cy="4572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72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659120" y="1527120"/>
            <a:ext cx="414972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subTitle"/>
          </p:nvPr>
        </p:nvSpPr>
        <p:spPr>
          <a:xfrm>
            <a:off x="301680" y="228600"/>
            <a:ext cx="8534160" cy="3517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301680" y="391536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4659120" y="1527120"/>
            <a:ext cx="414972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72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65912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4659120" y="391536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5912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301680" y="3915360"/>
            <a:ext cx="850356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301680" y="3915360"/>
            <a:ext cx="850356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59120" y="152712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659120" y="391536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9" name="PlaceHolder 5"/>
          <p:cNvSpPr>
            <a:spLocks noGrp="1"/>
          </p:cNvSpPr>
          <p:nvPr>
            <p:ph type="body"/>
          </p:nvPr>
        </p:nvSpPr>
        <p:spPr>
          <a:xfrm>
            <a:off x="301680" y="3915360"/>
            <a:ext cx="4149720" cy="21805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88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03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687320" y="1526760"/>
            <a:ext cx="5731920" cy="4571640"/>
          </a:xfrm>
          <a:prstGeom prst="rect">
            <a:avLst/>
          </a:prstGeom>
          <a:ln>
            <a:noFill/>
          </a:ln>
        </p:spPr>
      </p:pic>
      <p:pic>
        <p:nvPicPr>
          <p:cNvPr id="104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687320" y="1526760"/>
            <a:ext cx="5731920" cy="45716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5ed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6705720"/>
            <a:ext cx="9143640" cy="151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1" name="CustomShape 2"/>
          <p:cNvSpPr/>
          <p:nvPr/>
        </p:nvSpPr>
        <p:spPr>
          <a:xfrm>
            <a:off x="0" y="0"/>
            <a:ext cx="9143640" cy="1392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2" name="CustomShape 3"/>
          <p:cNvSpPr/>
          <p:nvPr/>
        </p:nvSpPr>
        <p:spPr>
          <a:xfrm>
            <a:off x="0" y="0"/>
            <a:ext cx="15192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3" name="CustomShape 4"/>
          <p:cNvSpPr/>
          <p:nvPr/>
        </p:nvSpPr>
        <p:spPr>
          <a:xfrm>
            <a:off x="8991720" y="0"/>
            <a:ext cx="15192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4" name="CustomShape 5"/>
          <p:cNvSpPr/>
          <p:nvPr/>
        </p:nvSpPr>
        <p:spPr>
          <a:xfrm>
            <a:off x="149400" y="6388560"/>
            <a:ext cx="8832600" cy="309240"/>
          </a:xfrm>
          <a:prstGeom prst="rect">
            <a:avLst/>
          </a:prstGeom>
          <a:solidFill>
            <a:srgbClr val="e2751d"/>
          </a:solidFill>
          <a:ln w="9360">
            <a:noFill/>
          </a:ln>
        </p:spPr>
      </p:sp>
      <p:sp>
        <p:nvSpPr>
          <p:cNvPr id="5" name="CustomShape 6"/>
          <p:cNvSpPr/>
          <p:nvPr/>
        </p:nvSpPr>
        <p:spPr>
          <a:xfrm>
            <a:off x="152280" y="155520"/>
            <a:ext cx="8832600" cy="6546600"/>
          </a:xfrm>
          <a:prstGeom prst="rect">
            <a:avLst/>
          </a:prstGeom>
          <a:noFill/>
          <a:ln w="9360">
            <a:solidFill>
              <a:srgbClr val="c76719"/>
            </a:solidFill>
            <a:miter/>
          </a:ln>
        </p:spPr>
      </p:sp>
      <p:sp>
        <p:nvSpPr>
          <p:cNvPr id="6" name="Line 7"/>
          <p:cNvSpPr/>
          <p:nvPr/>
        </p:nvSpPr>
        <p:spPr>
          <a:xfrm>
            <a:off x="152280" y="1276560"/>
            <a:ext cx="8832960" cy="0"/>
          </a:xfrm>
          <a:prstGeom prst="line">
            <a:avLst/>
          </a:prstGeom>
          <a:ln w="9360">
            <a:solidFill>
              <a:srgbClr val="c76719"/>
            </a:solidFill>
            <a:custDash>
              <a:ds d="105000" sp="35000"/>
            </a:custDash>
            <a:round/>
          </a:ln>
        </p:spPr>
      </p:sp>
      <p:sp>
        <p:nvSpPr>
          <p:cNvPr id="7" name="CustomShape 8"/>
          <p:cNvSpPr/>
          <p:nvPr/>
        </p:nvSpPr>
        <p:spPr>
          <a:xfrm>
            <a:off x="4267080" y="956160"/>
            <a:ext cx="609120" cy="609120"/>
          </a:xfrm>
          <a:prstGeom prst="ellipse">
            <a:avLst/>
          </a:prstGeom>
          <a:solidFill>
            <a:srgbClr val="ffffff"/>
          </a:solidFill>
          <a:ln w="15840">
            <a:noFill/>
          </a:ln>
        </p:spPr>
      </p:sp>
      <p:sp>
        <p:nvSpPr>
          <p:cNvPr id="8" name="CustomShape 9"/>
          <p:cNvSpPr/>
          <p:nvPr/>
        </p:nvSpPr>
        <p:spPr>
          <a:xfrm>
            <a:off x="4361760" y="1050480"/>
            <a:ext cx="420120" cy="420120"/>
          </a:xfrm>
          <a:prstGeom prst="ellipse">
            <a:avLst/>
          </a:prstGeom>
          <a:solidFill>
            <a:srgbClr val="ffffff"/>
          </a:solidFill>
          <a:ln w="50760">
            <a:solidFill>
              <a:srgbClr val="c76719"/>
            </a:solidFill>
            <a:round/>
          </a:ln>
        </p:spPr>
      </p:sp>
      <p:sp>
        <p:nvSpPr>
          <p:cNvPr id="9" name="CustomShape 10"/>
          <p:cNvSpPr/>
          <p:nvPr/>
        </p:nvSpPr>
        <p:spPr>
          <a:xfrm>
            <a:off x="0" y="6705720"/>
            <a:ext cx="9143640" cy="151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10" name="CustomShape 11"/>
          <p:cNvSpPr/>
          <p:nvPr/>
        </p:nvSpPr>
        <p:spPr>
          <a:xfrm>
            <a:off x="8991720" y="2880"/>
            <a:ext cx="15192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11" name="CustomShape 12"/>
          <p:cNvSpPr/>
          <p:nvPr/>
        </p:nvSpPr>
        <p:spPr>
          <a:xfrm>
            <a:off x="0" y="0"/>
            <a:ext cx="15192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12" name="CustomShape 13"/>
          <p:cNvSpPr/>
          <p:nvPr/>
        </p:nvSpPr>
        <p:spPr>
          <a:xfrm>
            <a:off x="0" y="0"/>
            <a:ext cx="9143640" cy="25142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13" name="CustomShape 14"/>
          <p:cNvSpPr/>
          <p:nvPr/>
        </p:nvSpPr>
        <p:spPr>
          <a:xfrm>
            <a:off x="146160" y="6391800"/>
            <a:ext cx="8832600" cy="309240"/>
          </a:xfrm>
          <a:prstGeom prst="rect">
            <a:avLst/>
          </a:prstGeom>
          <a:solidFill>
            <a:srgbClr val="e2751d"/>
          </a:solidFill>
          <a:ln w="9360">
            <a:noFill/>
          </a:ln>
        </p:spPr>
      </p:sp>
      <p:sp>
        <p:nvSpPr>
          <p:cNvPr id="14" name="PlaceHolder 15"/>
          <p:cNvSpPr>
            <a:spLocks noGrp="1"/>
          </p:cNvSpPr>
          <p:nvPr>
            <p:ph type="dt"/>
          </p:nvPr>
        </p:nvSpPr>
        <p:spPr>
          <a:xfrm>
            <a:off x="5791320" y="6405120"/>
            <a:ext cx="3044520" cy="365400"/>
          </a:xfrm>
          <a:prstGeom prst="rect">
            <a:avLst/>
          </a:prstGeom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s-ES" sz="1400">
                <a:solidFill>
                  <a:srgbClr val="ffffff"/>
                </a:solidFill>
                <a:latin typeface="Georgia"/>
              </a:rPr>
              <a:t>16/11/14</a:t>
            </a:r>
            <a:endParaRPr/>
          </a:p>
        </p:txBody>
      </p:sp>
      <p:sp>
        <p:nvSpPr>
          <p:cNvPr id="15" name="PlaceHolder 16"/>
          <p:cNvSpPr>
            <a:spLocks noGrp="1"/>
          </p:cNvSpPr>
          <p:nvPr>
            <p:ph type="ftr"/>
          </p:nvPr>
        </p:nvSpPr>
        <p:spPr>
          <a:xfrm>
            <a:off x="304920" y="6410880"/>
            <a:ext cx="3580920" cy="365400"/>
          </a:xfrm>
          <a:prstGeom prst="rect">
            <a:avLst/>
          </a:prstGeom>
        </p:spPr>
        <p:txBody>
          <a:bodyPr lIns="90000" rIns="90000" tIns="45000" bIns="45000"/>
          <a:p>
            <a:endParaRPr/>
          </a:p>
        </p:txBody>
      </p:sp>
      <p:sp>
        <p:nvSpPr>
          <p:cNvPr id="16" name="Line 17"/>
          <p:cNvSpPr/>
          <p:nvPr/>
        </p:nvSpPr>
        <p:spPr>
          <a:xfrm>
            <a:off x="155160" y="2419920"/>
            <a:ext cx="8833320" cy="0"/>
          </a:xfrm>
          <a:prstGeom prst="line">
            <a:avLst/>
          </a:prstGeom>
          <a:ln w="11520">
            <a:solidFill>
              <a:srgbClr val="c76719"/>
            </a:solidFill>
            <a:custDash>
              <a:ds d="105000" sp="35000"/>
            </a:custDash>
            <a:round/>
          </a:ln>
        </p:spPr>
      </p:sp>
      <p:sp>
        <p:nvSpPr>
          <p:cNvPr id="17" name="CustomShape 18"/>
          <p:cNvSpPr/>
          <p:nvPr/>
        </p:nvSpPr>
        <p:spPr>
          <a:xfrm>
            <a:off x="152280" y="152280"/>
            <a:ext cx="8832600" cy="6546600"/>
          </a:xfrm>
          <a:prstGeom prst="rect">
            <a:avLst/>
          </a:prstGeom>
          <a:noFill/>
          <a:ln w="9360">
            <a:solidFill>
              <a:srgbClr val="c76719"/>
            </a:solidFill>
            <a:miter/>
          </a:ln>
        </p:spPr>
      </p:sp>
      <p:sp>
        <p:nvSpPr>
          <p:cNvPr id="18" name="CustomShape 19"/>
          <p:cNvSpPr/>
          <p:nvPr/>
        </p:nvSpPr>
        <p:spPr>
          <a:xfrm>
            <a:off x="4267080" y="2115360"/>
            <a:ext cx="609120" cy="609120"/>
          </a:xfrm>
          <a:prstGeom prst="ellipse">
            <a:avLst/>
          </a:prstGeom>
          <a:solidFill>
            <a:srgbClr val="ffffff"/>
          </a:solidFill>
          <a:ln w="15840">
            <a:noFill/>
          </a:ln>
        </p:spPr>
      </p:sp>
      <p:sp>
        <p:nvSpPr>
          <p:cNvPr id="19" name="CustomShape 20"/>
          <p:cNvSpPr/>
          <p:nvPr/>
        </p:nvSpPr>
        <p:spPr>
          <a:xfrm>
            <a:off x="4361760" y="2209680"/>
            <a:ext cx="420120" cy="420120"/>
          </a:xfrm>
          <a:prstGeom prst="ellipse">
            <a:avLst/>
          </a:prstGeom>
          <a:solidFill>
            <a:srgbClr val="ffffff"/>
          </a:solidFill>
          <a:ln w="50760">
            <a:solidFill>
              <a:srgbClr val="c76719"/>
            </a:solidFill>
            <a:round/>
          </a:ln>
        </p:spPr>
      </p:sp>
      <p:sp>
        <p:nvSpPr>
          <p:cNvPr id="20" name="PlaceHolder 21"/>
          <p:cNvSpPr>
            <a:spLocks noGrp="1"/>
          </p:cNvSpPr>
          <p:nvPr>
            <p:ph type="sldNum"/>
          </p:nvPr>
        </p:nvSpPr>
        <p:spPr>
          <a:xfrm>
            <a:off x="4343400" y="2199600"/>
            <a:ext cx="456840" cy="441000"/>
          </a:xfrm>
          <a:prstGeom prst="rect">
            <a:avLst/>
          </a:prstGeom>
        </p:spPr>
        <p:txBody>
          <a:bodyPr lIns="45720" rIns="45720" tIns="45000" bIns="45000" anchor="ctr"/>
          <a:p>
            <a:pPr>
              <a:lnSpc>
                <a:spcPct val="100000"/>
              </a:lnSpc>
            </a:pPr>
            <a:fld id="{4814680D-6F3A-4539-BA04-76F496DED23C}" type="slidenum">
              <a:rPr lang="es-ES" sz="1600">
                <a:solidFill>
                  <a:srgbClr val="af5b16"/>
                </a:solidFill>
                <a:latin typeface="Georgia"/>
              </a:rPr>
              <a:t>&lt;number&gt;</a:t>
            </a:fld>
            <a:endParaRPr/>
          </a:p>
        </p:txBody>
      </p:sp>
      <p:sp>
        <p:nvSpPr>
          <p:cNvPr id="21" name="PlaceHolder 22"/>
          <p:cNvSpPr>
            <a:spLocks noGrp="1"/>
          </p:cNvSpPr>
          <p:nvPr>
            <p:ph type="title"/>
          </p:nvPr>
        </p:nvSpPr>
        <p:spPr>
          <a:xfrm>
            <a:off x="685800" y="380880"/>
            <a:ext cx="7772040" cy="1752120"/>
          </a:xfrm>
          <a:prstGeom prst="rect">
            <a:avLst/>
          </a:prstGeom>
        </p:spPr>
        <p:txBody>
          <a:bodyPr lIns="90000" rIns="90000" tIns="45000" bIns="45000" anchor="b"/>
          <a:p>
            <a:r>
              <a:rPr lang="en-US" sz="4200">
                <a:latin typeface="Georgia"/>
              </a:rPr>
              <a:t>Click to edit the title text format</a:t>
            </a:r>
            <a:endParaRPr/>
          </a:p>
        </p:txBody>
      </p:sp>
      <p:sp>
        <p:nvSpPr>
          <p:cNvPr id="22" name="PlaceHolder 2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2700">
                <a:latin typeface="Georgia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000">
                <a:latin typeface="Georgia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000">
                <a:latin typeface="Georgia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Georgia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Georgia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Georgia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Georgia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5ed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/>
          <p:cNvSpPr/>
          <p:nvPr/>
        </p:nvSpPr>
        <p:spPr>
          <a:xfrm>
            <a:off x="0" y="6705720"/>
            <a:ext cx="9143640" cy="1519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58" name="CustomShape 2"/>
          <p:cNvSpPr/>
          <p:nvPr/>
        </p:nvSpPr>
        <p:spPr>
          <a:xfrm>
            <a:off x="0" y="0"/>
            <a:ext cx="9143640" cy="1392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59" name="CustomShape 3"/>
          <p:cNvSpPr/>
          <p:nvPr/>
        </p:nvSpPr>
        <p:spPr>
          <a:xfrm>
            <a:off x="0" y="0"/>
            <a:ext cx="15192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60" name="CustomShape 4"/>
          <p:cNvSpPr/>
          <p:nvPr/>
        </p:nvSpPr>
        <p:spPr>
          <a:xfrm>
            <a:off x="8991720" y="0"/>
            <a:ext cx="151920" cy="68576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61" name="CustomShape 5"/>
          <p:cNvSpPr/>
          <p:nvPr/>
        </p:nvSpPr>
        <p:spPr>
          <a:xfrm>
            <a:off x="149400" y="6388560"/>
            <a:ext cx="8832600" cy="309240"/>
          </a:xfrm>
          <a:prstGeom prst="rect">
            <a:avLst/>
          </a:prstGeom>
          <a:solidFill>
            <a:srgbClr val="e2751d"/>
          </a:solidFill>
          <a:ln w="9360">
            <a:noFill/>
          </a:ln>
        </p:spPr>
      </p:sp>
      <p:sp>
        <p:nvSpPr>
          <p:cNvPr id="62" name="CustomShape 6"/>
          <p:cNvSpPr/>
          <p:nvPr/>
        </p:nvSpPr>
        <p:spPr>
          <a:xfrm>
            <a:off x="152280" y="155520"/>
            <a:ext cx="8832600" cy="6546600"/>
          </a:xfrm>
          <a:prstGeom prst="rect">
            <a:avLst/>
          </a:prstGeom>
          <a:noFill/>
          <a:ln w="9360">
            <a:solidFill>
              <a:srgbClr val="c76719"/>
            </a:solidFill>
            <a:miter/>
          </a:ln>
        </p:spPr>
      </p:sp>
      <p:sp>
        <p:nvSpPr>
          <p:cNvPr id="63" name="Line 7"/>
          <p:cNvSpPr/>
          <p:nvPr/>
        </p:nvSpPr>
        <p:spPr>
          <a:xfrm>
            <a:off x="152280" y="1276560"/>
            <a:ext cx="8832960" cy="0"/>
          </a:xfrm>
          <a:prstGeom prst="line">
            <a:avLst/>
          </a:prstGeom>
          <a:ln w="9360">
            <a:solidFill>
              <a:srgbClr val="c76719"/>
            </a:solidFill>
            <a:custDash>
              <a:ds d="105000" sp="35000"/>
            </a:custDash>
            <a:round/>
          </a:ln>
        </p:spPr>
      </p:sp>
      <p:sp>
        <p:nvSpPr>
          <p:cNvPr id="64" name="CustomShape 8"/>
          <p:cNvSpPr/>
          <p:nvPr/>
        </p:nvSpPr>
        <p:spPr>
          <a:xfrm>
            <a:off x="4267080" y="956160"/>
            <a:ext cx="609120" cy="609120"/>
          </a:xfrm>
          <a:prstGeom prst="ellipse">
            <a:avLst/>
          </a:prstGeom>
          <a:solidFill>
            <a:srgbClr val="ffffff"/>
          </a:solidFill>
          <a:ln w="15840">
            <a:noFill/>
          </a:ln>
        </p:spPr>
      </p:sp>
      <p:sp>
        <p:nvSpPr>
          <p:cNvPr id="65" name="CustomShape 9"/>
          <p:cNvSpPr/>
          <p:nvPr/>
        </p:nvSpPr>
        <p:spPr>
          <a:xfrm>
            <a:off x="4361760" y="1050480"/>
            <a:ext cx="420120" cy="420120"/>
          </a:xfrm>
          <a:prstGeom prst="ellipse">
            <a:avLst/>
          </a:prstGeom>
          <a:solidFill>
            <a:srgbClr val="ffffff"/>
          </a:solidFill>
          <a:ln w="50760">
            <a:solidFill>
              <a:srgbClr val="c76719"/>
            </a:solidFill>
            <a:round/>
          </a:ln>
        </p:spPr>
      </p:sp>
      <p:sp>
        <p:nvSpPr>
          <p:cNvPr id="66" name="PlaceHolder 10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lIns="90000" rIns="90000" tIns="45000" bIns="45000" anchor="b"/>
          <a:p>
            <a:r>
              <a:rPr lang="en-US" sz="3300">
                <a:latin typeface="Georgia"/>
              </a:rPr>
              <a:t>Click to edit the title text format</a:t>
            </a:r>
            <a:endParaRPr/>
          </a:p>
        </p:txBody>
      </p:sp>
      <p:sp>
        <p:nvSpPr>
          <p:cNvPr id="67" name="PlaceHolder 11"/>
          <p:cNvSpPr>
            <a:spLocks noGrp="1"/>
          </p:cNvSpPr>
          <p:nvPr>
            <p:ph type="dt"/>
          </p:nvPr>
        </p:nvSpPr>
        <p:spPr>
          <a:xfrm>
            <a:off x="5791320" y="6405120"/>
            <a:ext cx="3044520" cy="365400"/>
          </a:xfrm>
          <a:prstGeom prst="rect">
            <a:avLst/>
          </a:prstGeom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s-ES" sz="1400">
                <a:solidFill>
                  <a:srgbClr val="ffffff"/>
                </a:solidFill>
                <a:latin typeface="Georgia"/>
              </a:rPr>
              <a:t>16/11/14</a:t>
            </a:r>
            <a:endParaRPr/>
          </a:p>
        </p:txBody>
      </p:sp>
      <p:sp>
        <p:nvSpPr>
          <p:cNvPr id="68" name="PlaceHolder 12"/>
          <p:cNvSpPr>
            <a:spLocks noGrp="1"/>
          </p:cNvSpPr>
          <p:nvPr>
            <p:ph type="ftr"/>
          </p:nvPr>
        </p:nvSpPr>
        <p:spPr>
          <a:xfrm>
            <a:off x="304920" y="6410880"/>
            <a:ext cx="3580920" cy="365400"/>
          </a:xfrm>
          <a:prstGeom prst="rect">
            <a:avLst/>
          </a:prstGeom>
        </p:spPr>
        <p:txBody>
          <a:bodyPr lIns="90000" rIns="90000" tIns="45000" bIns="45000"/>
          <a:p>
            <a:endParaRPr/>
          </a:p>
        </p:txBody>
      </p:sp>
      <p:sp>
        <p:nvSpPr>
          <p:cNvPr id="69" name="PlaceHolder 13"/>
          <p:cNvSpPr>
            <a:spLocks noGrp="1"/>
          </p:cNvSpPr>
          <p:nvPr>
            <p:ph type="sldNum"/>
          </p:nvPr>
        </p:nvSpPr>
        <p:spPr>
          <a:xfrm>
            <a:off x="4361760" y="1026360"/>
            <a:ext cx="456840" cy="441000"/>
          </a:xfrm>
          <a:prstGeom prst="rect">
            <a:avLst/>
          </a:prstGeom>
        </p:spPr>
        <p:txBody>
          <a:bodyPr lIns="45720" rIns="45720" tIns="45000" bIns="45000" anchor="ctr"/>
          <a:p>
            <a:pPr algn="ctr">
              <a:lnSpc>
                <a:spcPct val="100000"/>
              </a:lnSpc>
            </a:pPr>
            <a:fld id="{EC1EA313-B7B2-4CE6-807E-049371B04260}" type="slidenum">
              <a:rPr lang="es-ES" sz="1600">
                <a:solidFill>
                  <a:srgbClr val="c76719"/>
                </a:solidFill>
                <a:latin typeface="Georgia"/>
              </a:rPr>
              <a:t>&lt;number&gt;</a:t>
            </a:fld>
            <a:endParaRPr/>
          </a:p>
        </p:txBody>
      </p:sp>
      <p:sp>
        <p:nvSpPr>
          <p:cNvPr id="70" name="PlaceHolder 14"/>
          <p:cNvSpPr>
            <a:spLocks noGrp="1"/>
          </p:cNvSpPr>
          <p:nvPr>
            <p:ph type="body"/>
          </p:nvPr>
        </p:nvSpPr>
        <p:spPr>
          <a:xfrm>
            <a:off x="301680" y="1527120"/>
            <a:ext cx="8503560" cy="4571640"/>
          </a:xfrm>
          <a:prstGeom prst="rect">
            <a:avLst/>
          </a:prstGeom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n-US" sz="2700">
                <a:solidFill>
                  <a:srgbClr val="000000"/>
                </a:solidFill>
                <a:latin typeface="Georgia"/>
              </a:rPr>
              <a:t>Click to edit the outline text format</a:t>
            </a:r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pPr lvl="1">
              <a:lnSpc>
                <a:spcPct val="100000"/>
              </a:lnSpc>
              <a:buSzPct val="70000"/>
              <a:buFont typeface="Wingdings" charset="2"/>
              <a:buChar char=""/>
            </a:pPr>
            <a:r>
              <a:rPr lang="en-US">
                <a:solidFill>
                  <a:srgbClr val="000000"/>
                </a:solidFill>
                <a:latin typeface="Georgia"/>
              </a:rPr>
              <a:t>Second Outline Level</a:t>
            </a:r>
            <a:endParaRPr/>
          </a:p>
          <a:p>
            <a:pPr lvl="2">
              <a:lnSpc>
                <a:spcPct val="100000"/>
              </a:lnSpc>
              <a:buSzPct val="75000"/>
              <a:buFont typeface="Wingdings 2" charset="2"/>
              <a:buChar char=""/>
            </a:pPr>
            <a:r>
              <a:rPr lang="en-US">
                <a:solidFill>
                  <a:srgbClr val="000000"/>
                </a:solidFill>
                <a:latin typeface="Georgia"/>
              </a:rPr>
              <a:t>Third Outline Level</a:t>
            </a:r>
            <a:endParaRPr/>
          </a:p>
          <a:p>
            <a:pPr lvl="3">
              <a:lnSpc>
                <a:spcPct val="100000"/>
              </a:lnSpc>
              <a:buSzPct val="70000"/>
              <a:buFont typeface="Wingdings" charset="2"/>
              <a:buChar char=""/>
            </a:pPr>
            <a:r>
              <a:rPr lang="en-US">
                <a:solidFill>
                  <a:srgbClr val="000000"/>
                </a:solidFill>
                <a:latin typeface="Georgia"/>
              </a:rPr>
              <a:t>Fourth Outline Level</a:t>
            </a:r>
            <a:endParaRPr/>
          </a:p>
          <a:p>
            <a:pPr lvl="4">
              <a:lnSpc>
                <a:spcPct val="100000"/>
              </a:lnSpc>
              <a:buFont typeface="StarSymbol"/>
              <a:buChar char=""/>
            </a:pPr>
            <a:r>
              <a:rPr lang="en-US">
                <a:solidFill>
                  <a:srgbClr val="000000"/>
                </a:solidFill>
                <a:latin typeface="Georgia"/>
              </a:rPr>
              <a:t>Fifth Outline Level</a:t>
            </a:r>
            <a:endParaRPr/>
          </a:p>
          <a:p>
            <a:pPr lvl="5"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>
                <a:solidFill>
                  <a:srgbClr val="000000"/>
                </a:solidFill>
                <a:latin typeface="Georgia"/>
              </a:rPr>
              <a:t>Sixth Outline Level</a:t>
            </a:r>
            <a:endParaRPr/>
          </a:p>
          <a:p>
            <a:pPr lvl="6">
              <a:lnSpc>
                <a:spcPct val="100000"/>
              </a:lnSpc>
              <a:buSzPct val="45000"/>
              <a:buFont typeface="StarSymbol"/>
              <a:buChar char=""/>
            </a:pPr>
            <a:r>
              <a:rPr lang="en-US">
                <a:solidFill>
                  <a:srgbClr val="000000"/>
                </a:solidFill>
                <a:latin typeface="Georgia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1391400" y="2819520"/>
            <a:ext cx="6400440" cy="1752120"/>
          </a:xfrm>
          <a:prstGeom prst="rect">
            <a:avLst/>
          </a:prstGeom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06" name="TextShape 2"/>
          <p:cNvSpPr txBox="1"/>
          <p:nvPr/>
        </p:nvSpPr>
        <p:spPr>
          <a:xfrm>
            <a:off x="685800" y="319680"/>
            <a:ext cx="7772040" cy="21790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en-US" sz="4200">
                <a:solidFill>
                  <a:srgbClr val="7ac6dc"/>
                </a:solidFill>
                <a:latin typeface="Georgia"/>
              </a:rPr>
              <a:t>
</a:t>
            </a:r>
            <a:r>
              <a:rPr lang="en-US" sz="4200">
                <a:solidFill>
                  <a:srgbClr val="7ac6dc"/>
                </a:solidFill>
                <a:latin typeface="Georgia"/>
              </a:rPr>
              <a:t>
</a:t>
            </a:r>
            <a:r>
              <a:rPr lang="en-US" sz="4200">
                <a:solidFill>
                  <a:srgbClr val="7ac6dc"/>
                </a:solidFill>
                <a:latin typeface="Georgia"/>
              </a:rPr>
              <a:t>
</a:t>
            </a:r>
            <a:r>
              <a:rPr lang="en-US" sz="4200">
                <a:solidFill>
                  <a:srgbClr val="7ac6dc"/>
                </a:solidFill>
                <a:latin typeface="Georgia"/>
              </a:rPr>
              <a:t>
</a:t>
            </a:r>
            <a:r>
              <a:rPr lang="en-US" sz="4200">
                <a:solidFill>
                  <a:srgbClr val="7ac6dc"/>
                </a:solidFill>
                <a:latin typeface="Georgia"/>
              </a:rPr>
              <a:t>
</a:t>
            </a:r>
            <a:r>
              <a:rPr lang="en-US" sz="4200">
                <a:solidFill>
                  <a:srgbClr val="7ac6dc"/>
                </a:solidFill>
                <a:latin typeface="Georgia"/>
              </a:rPr>
              <a:t>
</a:t>
            </a:r>
            <a:r>
              <a:rPr lang="en-US" sz="4200">
                <a:solidFill>
                  <a:srgbClr val="7ac6dc"/>
                </a:solidFill>
                <a:latin typeface="Georgia"/>
              </a:rPr>
              <a:t>
</a:t>
            </a:r>
            <a:r>
              <a:rPr lang="en-US" sz="4200">
                <a:solidFill>
                  <a:srgbClr val="7ac6dc"/>
                </a:solidFill>
                <a:latin typeface="Georgia"/>
              </a:rPr>
              <a:t>
</a:t>
            </a:r>
            <a:r>
              <a:rPr lang="en-US" sz="4200">
                <a:solidFill>
                  <a:srgbClr val="7ac6dc"/>
                </a:solidFill>
                <a:latin typeface="Georgia"/>
              </a:rPr>
              <a:t>
</a:t>
            </a:r>
            <a:r>
              <a:rPr lang="en-US" sz="4900">
                <a:solidFill>
                  <a:srgbClr val="7ac6dc"/>
                </a:solidFill>
                <a:latin typeface="Georgia"/>
              </a:rPr>
              <a:t>Chile :</a:t>
            </a:r>
            <a:r>
              <a:rPr lang="en-US" sz="4900">
                <a:solidFill>
                  <a:srgbClr val="7ac6dc"/>
                </a:solidFill>
                <a:latin typeface="Georgia"/>
              </a:rPr>
              <a:t>
</a:t>
            </a:r>
            <a:r>
              <a:rPr lang="en-US" sz="4900">
                <a:solidFill>
                  <a:srgbClr val="7ac6dc"/>
                </a:solidFill>
                <a:latin typeface="Georgia"/>
              </a:rPr>
              <a:t>sus principales industrias </a:t>
            </a:r>
            <a:r>
              <a:rPr lang="en-US" sz="4200">
                <a:solidFill>
                  <a:srgbClr val="7ac6dc"/>
                </a:solidFill>
                <a:latin typeface="Georgia"/>
              </a:rPr>
              <a:t>
</a:t>
            </a:r>
            <a:endParaRPr/>
          </a:p>
        </p:txBody>
      </p:sp>
      <p:pic>
        <p:nvPicPr>
          <p:cNvPr id="107" name="Image 5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754720" y="2990520"/>
            <a:ext cx="3987000" cy="2990160"/>
          </a:xfrm>
          <a:prstGeom prst="rect">
            <a:avLst/>
          </a:prstGeom>
          <a:ln>
            <a:noFill/>
          </a:ln>
        </p:spPr>
      </p:pic>
      <p:sp>
        <p:nvSpPr>
          <p:cNvPr id="108" name="CustomShape 3"/>
          <p:cNvSpPr/>
          <p:nvPr/>
        </p:nvSpPr>
        <p:spPr>
          <a:xfrm>
            <a:off x="3917520" y="2662200"/>
            <a:ext cx="1440000" cy="3646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s-ES">
                <a:solidFill>
                  <a:srgbClr val="eeac77"/>
                </a:solidFill>
                <a:latin typeface="Georgia"/>
              </a:rPr>
              <a:t>Unos datos :</a:t>
            </a:r>
            <a:endParaRPr/>
          </a:p>
        </p:txBody>
      </p:sp>
      <p:sp>
        <p:nvSpPr>
          <p:cNvPr id="109" name="CustomShape 4"/>
          <p:cNvSpPr/>
          <p:nvPr/>
        </p:nvSpPr>
        <p:spPr>
          <a:xfrm>
            <a:off x="271800" y="3269880"/>
            <a:ext cx="2468520" cy="4554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s-ES" sz="1200">
                <a:solidFill>
                  <a:srgbClr val="eeac77"/>
                </a:solidFill>
                <a:latin typeface="Georgia"/>
              </a:rPr>
              <a:t>PIB nominal : 285 000 millones $</a:t>
            </a:r>
            <a:endParaRPr/>
          </a:p>
          <a:p>
            <a:pPr>
              <a:lnSpc>
                <a:spcPct val="100000"/>
              </a:lnSpc>
            </a:pPr>
            <a:r>
              <a:rPr lang="es-ES" sz="1200">
                <a:solidFill>
                  <a:srgbClr val="eeac77"/>
                </a:solidFill>
                <a:latin typeface="Georgia"/>
              </a:rPr>
              <a:t>	</a:t>
            </a:r>
            <a:r>
              <a:rPr lang="es-ES" sz="1200">
                <a:solidFill>
                  <a:srgbClr val="eeac77"/>
                </a:solidFill>
                <a:latin typeface="Georgia"/>
              </a:rPr>
              <a:t>(2013)</a:t>
            </a:r>
            <a:endParaRPr/>
          </a:p>
        </p:txBody>
      </p:sp>
      <p:sp>
        <p:nvSpPr>
          <p:cNvPr id="110" name="CustomShape 5"/>
          <p:cNvSpPr/>
          <p:nvPr/>
        </p:nvSpPr>
        <p:spPr>
          <a:xfrm>
            <a:off x="6893280" y="3310920"/>
            <a:ext cx="1881720" cy="4554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s-ES" sz="1200">
                <a:solidFill>
                  <a:srgbClr val="eeac77"/>
                </a:solidFill>
                <a:latin typeface="Georgia"/>
              </a:rPr>
              <a:t>PIB per cápita : 20 000 $</a:t>
            </a:r>
            <a:endParaRPr/>
          </a:p>
          <a:p>
            <a:pPr>
              <a:lnSpc>
                <a:spcPct val="100000"/>
              </a:lnSpc>
            </a:pPr>
            <a:r>
              <a:rPr lang="es-ES" sz="1200">
                <a:solidFill>
                  <a:srgbClr val="eeac77"/>
                </a:solidFill>
                <a:latin typeface="Georgia"/>
              </a:rPr>
              <a:t>                   </a:t>
            </a:r>
            <a:r>
              <a:rPr lang="es-ES" sz="1200">
                <a:solidFill>
                  <a:srgbClr val="eeac77"/>
                </a:solidFill>
                <a:latin typeface="Georgia"/>
              </a:rPr>
              <a:t>(2013)</a:t>
            </a:r>
            <a:endParaRPr/>
          </a:p>
        </p:txBody>
      </p:sp>
      <p:sp>
        <p:nvSpPr>
          <p:cNvPr id="111" name="CustomShape 6"/>
          <p:cNvSpPr/>
          <p:nvPr/>
        </p:nvSpPr>
        <p:spPr>
          <a:xfrm>
            <a:off x="347040" y="4572000"/>
            <a:ext cx="2258280" cy="4554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s-ES" sz="1200">
                <a:solidFill>
                  <a:srgbClr val="eeac77"/>
                </a:solidFill>
                <a:latin typeface="Georgia"/>
              </a:rPr>
              <a:t>Crecimiento económico : 5,6% </a:t>
            </a:r>
            <a:endParaRPr/>
          </a:p>
          <a:p>
            <a:pPr>
              <a:lnSpc>
                <a:spcPct val="100000"/>
              </a:lnSpc>
            </a:pPr>
            <a:r>
              <a:rPr lang="es-ES" sz="1200">
                <a:solidFill>
                  <a:srgbClr val="eeac77"/>
                </a:solidFill>
                <a:latin typeface="Georgia"/>
              </a:rPr>
              <a:t>                      </a:t>
            </a:r>
            <a:r>
              <a:rPr lang="es-ES" sz="1200">
                <a:solidFill>
                  <a:srgbClr val="eeac77"/>
                </a:solidFill>
                <a:latin typeface="Georgia"/>
              </a:rPr>
              <a:t>(2012)</a:t>
            </a:r>
            <a:endParaRPr/>
          </a:p>
        </p:txBody>
      </p:sp>
      <p:sp>
        <p:nvSpPr>
          <p:cNvPr id="112" name="CustomShape 7"/>
          <p:cNvSpPr/>
          <p:nvPr/>
        </p:nvSpPr>
        <p:spPr>
          <a:xfrm>
            <a:off x="7365600" y="4694760"/>
            <a:ext cx="1011600" cy="4554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s-ES" sz="1200">
                <a:solidFill>
                  <a:srgbClr val="eeac77"/>
                </a:solidFill>
                <a:latin typeface="Georgia"/>
              </a:rPr>
              <a:t>IDH : 0,819 </a:t>
            </a:r>
            <a:endParaRPr/>
          </a:p>
          <a:p>
            <a:pPr>
              <a:lnSpc>
                <a:spcPct val="100000"/>
              </a:lnSpc>
            </a:pPr>
            <a:r>
              <a:rPr lang="es-ES" sz="1200">
                <a:solidFill>
                  <a:srgbClr val="eeac77"/>
                </a:solidFill>
                <a:latin typeface="Georgia"/>
              </a:rPr>
              <a:t>    </a:t>
            </a:r>
            <a:r>
              <a:rPr lang="es-ES" sz="1200">
                <a:solidFill>
                  <a:srgbClr val="eeac77"/>
                </a:solidFill>
                <a:latin typeface="Georgia"/>
              </a:rPr>
              <a:t>(2013)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en-US" sz="3300">
                <a:solidFill>
                  <a:srgbClr val="c76719"/>
                </a:solidFill>
                <a:latin typeface="Georgia"/>
              </a:rPr>
              <a:t>Industria mineral</a:t>
            </a:r>
            <a:endParaRPr/>
          </a:p>
        </p:txBody>
      </p:sp>
      <p:pic>
        <p:nvPicPr>
          <p:cNvPr id="114" name="Espace réservé du contenu 3" descr=""/>
          <p:cNvPicPr/>
          <p:nvPr/>
        </p:nvPicPr>
        <p:blipFill>
          <a:blip r:embed="rId1"/>
          <a:srcRect l="220966" t="208346" r="218963" b="208346"/>
          <a:stretch>
            <a:fillRect/>
          </a:stretch>
        </p:blipFill>
        <p:spPr>
          <a:xfrm>
            <a:off x="393120" y="3405960"/>
            <a:ext cx="3662280" cy="2432160"/>
          </a:xfrm>
          <a:prstGeom prst="rect">
            <a:avLst/>
          </a:prstGeom>
          <a:ln>
            <a:noFill/>
          </a:ln>
        </p:spPr>
      </p:pic>
      <p:sp>
        <p:nvSpPr>
          <p:cNvPr id="115" name="CustomShape 2"/>
          <p:cNvSpPr/>
          <p:nvPr/>
        </p:nvSpPr>
        <p:spPr>
          <a:xfrm>
            <a:off x="983160" y="1794240"/>
            <a:ext cx="7085520" cy="146196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Minería : 14 % del PIB chileno.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Principal actividad de varias regiones : Antofagasta, Atacama, etc.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Principal producto comercial : cobre.</a:t>
            </a:r>
            <a:endParaRPr/>
          </a:p>
        </p:txBody>
      </p:sp>
      <p:pic>
        <p:nvPicPr>
          <p:cNvPr id="116" name="Image 5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4579560" y="3405960"/>
            <a:ext cx="4256280" cy="2127960"/>
          </a:xfrm>
          <a:prstGeom prst="rect">
            <a:avLst/>
          </a:prstGeom>
          <a:ln>
            <a:noFill/>
          </a:ln>
        </p:spPr>
      </p:pic>
      <p:sp>
        <p:nvSpPr>
          <p:cNvPr id="117" name="CustomShape 3"/>
          <p:cNvSpPr/>
          <p:nvPr/>
        </p:nvSpPr>
        <p:spPr>
          <a:xfrm>
            <a:off x="4776840" y="5684760"/>
            <a:ext cx="3933000" cy="3034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s-ES" sz="1400">
                <a:solidFill>
                  <a:srgbClr val="eeac77"/>
                </a:solidFill>
                <a:latin typeface="Georgia"/>
              </a:rPr>
              <a:t>Codelco : mayor compañía cuprífera del planeta</a:t>
            </a:r>
            <a:endParaRPr/>
          </a:p>
        </p:txBody>
      </p:sp>
    </p:spTree>
  </p:cSld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en-US" sz="3300">
                <a:solidFill>
                  <a:srgbClr val="c76719"/>
                </a:solidFill>
                <a:latin typeface="Georgia"/>
              </a:rPr>
              <a:t>Industria agrícola</a:t>
            </a:r>
            <a:endParaRPr/>
          </a:p>
        </p:txBody>
      </p:sp>
      <p:pic>
        <p:nvPicPr>
          <p:cNvPr id="119" name="Espace réservé du contenu 3" descr=""/>
          <p:cNvPicPr/>
          <p:nvPr/>
        </p:nvPicPr>
        <p:blipFill>
          <a:blip r:embed="rId1"/>
          <a:srcRect l="0" t="9678" r="0" b="9678"/>
          <a:stretch>
            <a:fillRect/>
          </a:stretch>
        </p:blipFill>
        <p:spPr>
          <a:xfrm>
            <a:off x="479160" y="2572920"/>
            <a:ext cx="4628160" cy="2488320"/>
          </a:xfrm>
          <a:prstGeom prst="rect">
            <a:avLst/>
          </a:prstGeom>
          <a:ln>
            <a:noFill/>
          </a:ln>
        </p:spPr>
      </p:pic>
      <p:sp>
        <p:nvSpPr>
          <p:cNvPr id="120" name="CustomShape 2"/>
          <p:cNvSpPr/>
          <p:nvPr/>
        </p:nvSpPr>
        <p:spPr>
          <a:xfrm>
            <a:off x="5301360" y="2269440"/>
            <a:ext cx="3268800" cy="3382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Ocupa 13,2 % de la mano de obra chilena.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Principal actividad del centro y del sur (con la ganadería).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Productos : cereales, frutas, verduras.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2° productor mundial de paltas, 3° de kiwis, etc.</a:t>
            </a:r>
            <a:endParaRPr/>
          </a:p>
        </p:txBody>
      </p:sp>
    </p:spTree>
  </p:cSld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en-US" sz="3300">
                <a:solidFill>
                  <a:srgbClr val="c76719"/>
                </a:solidFill>
                <a:latin typeface="Georgia"/>
              </a:rPr>
              <a:t>Industria acuícola y pesquera</a:t>
            </a:r>
            <a:endParaRPr/>
          </a:p>
        </p:txBody>
      </p:sp>
      <p:pic>
        <p:nvPicPr>
          <p:cNvPr id="122" name="Espace réservé du contenu 3" descr=""/>
          <p:cNvPicPr/>
          <p:nvPr/>
        </p:nvPicPr>
        <p:blipFill>
          <a:blip r:embed="rId1"/>
          <a:srcRect l="0" t="9675" r="0" b="9675"/>
          <a:stretch>
            <a:fillRect/>
          </a:stretch>
        </p:blipFill>
        <p:spPr>
          <a:xfrm>
            <a:off x="4433400" y="3894120"/>
            <a:ext cx="4402440" cy="2366640"/>
          </a:xfrm>
          <a:prstGeom prst="rect">
            <a:avLst/>
          </a:prstGeom>
          <a:ln>
            <a:noFill/>
          </a:ln>
        </p:spPr>
      </p:pic>
      <p:pic>
        <p:nvPicPr>
          <p:cNvPr id="123" name="Image 4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734040" y="3548160"/>
            <a:ext cx="3494160" cy="2712600"/>
          </a:xfrm>
          <a:prstGeom prst="rect">
            <a:avLst/>
          </a:prstGeom>
          <a:ln>
            <a:noFill/>
          </a:ln>
        </p:spPr>
      </p:pic>
      <p:sp>
        <p:nvSpPr>
          <p:cNvPr id="124" name="CustomShape 2"/>
          <p:cNvSpPr/>
          <p:nvPr/>
        </p:nvSpPr>
        <p:spPr>
          <a:xfrm>
            <a:off x="210600" y="1835280"/>
            <a:ext cx="8865000" cy="17362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es-ES">
                <a:solidFill>
                  <a:srgbClr val="eeac77"/>
                </a:solidFill>
                <a:latin typeface="Georgia"/>
              </a:rPr>
              <a:t>El sector de acuicultura a mucho evolucionado gracias a las tecnologías y el desarrollo.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Importante posición a nivel internacional.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Principales productos : salmón del Atlántico y salmón del Pacífico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en-US" sz="3300">
                <a:solidFill>
                  <a:srgbClr val="c76719"/>
                </a:solidFill>
                <a:latin typeface="Georgia"/>
              </a:rPr>
              <a:t>Industria financiera</a:t>
            </a:r>
            <a:r>
              <a:rPr lang="en-US" sz="2000">
                <a:solidFill>
                  <a:srgbClr val="c76719"/>
                </a:solidFill>
                <a:latin typeface="Georgia"/>
              </a:rPr>
              <a:t> (Banco de Chile)</a:t>
            </a:r>
            <a:endParaRPr/>
          </a:p>
        </p:txBody>
      </p:sp>
      <p:pic>
        <p:nvPicPr>
          <p:cNvPr id="126" name="Imag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211280" y="2503800"/>
            <a:ext cx="4194720" cy="2796120"/>
          </a:xfrm>
          <a:prstGeom prst="rect">
            <a:avLst/>
          </a:prstGeom>
          <a:ln>
            <a:noFill/>
          </a:ln>
        </p:spPr>
      </p:pic>
      <p:sp>
        <p:nvSpPr>
          <p:cNvPr id="127" name="CustomShape 2"/>
          <p:cNvSpPr/>
          <p:nvPr/>
        </p:nvSpPr>
        <p:spPr>
          <a:xfrm>
            <a:off x="339120" y="2929680"/>
            <a:ext cx="3741120" cy="20106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Compuesta por 24 bancos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Bastante menor al mercado de </a:t>
            </a:r>
            <a:endParaRPr/>
          </a:p>
          <a:p>
            <a:pPr>
              <a:lnSpc>
                <a:spcPct val="100000"/>
              </a:lnSpc>
            </a:pPr>
            <a:r>
              <a:rPr lang="es-ES">
                <a:solidFill>
                  <a:srgbClr val="eeac77"/>
                </a:solidFill>
                <a:latin typeface="Georgia"/>
              </a:rPr>
              <a:t>     </a:t>
            </a:r>
            <a:r>
              <a:rPr lang="es-ES">
                <a:solidFill>
                  <a:srgbClr val="eeac77"/>
                </a:solidFill>
                <a:latin typeface="Georgia"/>
              </a:rPr>
              <a:t>Brasil y México.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Pero uno de los países los más </a:t>
            </a:r>
            <a:endParaRPr/>
          </a:p>
          <a:p>
            <a:pPr>
              <a:lnSpc>
                <a:spcPct val="100000"/>
              </a:lnSpc>
            </a:pPr>
            <a:r>
              <a:rPr lang="es-ES">
                <a:solidFill>
                  <a:srgbClr val="eeac77"/>
                </a:solidFill>
                <a:latin typeface="Georgia"/>
              </a:rPr>
              <a:t>     </a:t>
            </a:r>
            <a:r>
              <a:rPr lang="es-ES">
                <a:solidFill>
                  <a:srgbClr val="eeac77"/>
                </a:solidFill>
                <a:latin typeface="Georgia"/>
              </a:rPr>
              <a:t>prometedores de Latinoamérica.</a:t>
            </a:r>
            <a:endParaRPr/>
          </a:p>
        </p:txBody>
      </p:sp>
    </p:spTree>
  </p:cSld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en-US" sz="3300">
                <a:solidFill>
                  <a:srgbClr val="c76719"/>
                </a:solidFill>
                <a:latin typeface="Georgia"/>
              </a:rPr>
              <a:t>Industria forestal</a:t>
            </a:r>
            <a:endParaRPr/>
          </a:p>
        </p:txBody>
      </p:sp>
      <p:pic>
        <p:nvPicPr>
          <p:cNvPr id="129" name="Espace réservé du contenu 3" descr=""/>
          <p:cNvPicPr/>
          <p:nvPr/>
        </p:nvPicPr>
        <p:blipFill>
          <a:blip r:embed="rId1"/>
          <a:srcRect l="315312" t="172109" r="20781" b="229765"/>
          <a:stretch>
            <a:fillRect/>
          </a:stretch>
        </p:blipFill>
        <p:spPr>
          <a:xfrm>
            <a:off x="4391280" y="2614680"/>
            <a:ext cx="4444560" cy="2864160"/>
          </a:xfrm>
          <a:prstGeom prst="rect">
            <a:avLst/>
          </a:prstGeom>
          <a:ln>
            <a:noFill/>
          </a:ln>
        </p:spPr>
      </p:pic>
      <p:sp>
        <p:nvSpPr>
          <p:cNvPr id="130" name="CustomShape 2"/>
          <p:cNvSpPr/>
          <p:nvPr/>
        </p:nvSpPr>
        <p:spPr>
          <a:xfrm>
            <a:off x="455400" y="2966040"/>
            <a:ext cx="3749760" cy="228492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Pequeña participación en el PIB.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Pero queda importante como </a:t>
            </a:r>
            <a:endParaRPr/>
          </a:p>
          <a:p>
            <a:pPr>
              <a:lnSpc>
                <a:spcPct val="100000"/>
              </a:lnSpc>
            </a:pPr>
            <a:r>
              <a:rPr lang="es-ES">
                <a:solidFill>
                  <a:srgbClr val="eeac77"/>
                </a:solidFill>
                <a:latin typeface="Georgia"/>
              </a:rPr>
              <a:t>     </a:t>
            </a:r>
            <a:r>
              <a:rPr lang="es-ES">
                <a:solidFill>
                  <a:srgbClr val="eeac77"/>
                </a:solidFill>
                <a:latin typeface="Georgia"/>
              </a:rPr>
              <a:t>recurso renovable.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es-ES">
                <a:solidFill>
                  <a:srgbClr val="eeac77"/>
                </a:solidFill>
                <a:latin typeface="Georgia"/>
              </a:rPr>
              <a:t>- Se puede convertir en un recurso</a:t>
            </a:r>
            <a:endParaRPr/>
          </a:p>
          <a:p>
            <a:pPr algn="just">
              <a:lnSpc>
                <a:spcPct val="100000"/>
              </a:lnSpc>
            </a:pPr>
            <a:r>
              <a:rPr lang="es-ES">
                <a:solidFill>
                  <a:srgbClr val="eeac77"/>
                </a:solidFill>
                <a:latin typeface="Georgia"/>
              </a:rPr>
              <a:t>   </a:t>
            </a:r>
            <a:r>
              <a:rPr lang="es-ES">
                <a:solidFill>
                  <a:srgbClr val="eeac77"/>
                </a:solidFill>
                <a:latin typeface="Georgia"/>
              </a:rPr>
              <a:t>muy rentable para el país en el </a:t>
            </a:r>
            <a:endParaRPr/>
          </a:p>
          <a:p>
            <a:pPr algn="just">
              <a:lnSpc>
                <a:spcPct val="100000"/>
              </a:lnSpc>
            </a:pPr>
            <a:r>
              <a:rPr lang="es-ES">
                <a:solidFill>
                  <a:srgbClr val="eeac77"/>
                </a:solidFill>
                <a:latin typeface="Georgia"/>
              </a:rPr>
              <a:t>   </a:t>
            </a:r>
            <a:r>
              <a:rPr lang="es-ES">
                <a:solidFill>
                  <a:srgbClr val="eeac77"/>
                </a:solidFill>
                <a:latin typeface="Georgia"/>
              </a:rPr>
              <a:t>futuro.</a:t>
            </a:r>
            <a:endParaRPr/>
          </a:p>
        </p:txBody>
      </p:sp>
    </p:spTree>
  </p:cSld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en-US" sz="3300">
                <a:solidFill>
                  <a:srgbClr val="c76719"/>
                </a:solidFill>
                <a:latin typeface="Georgia"/>
              </a:rPr>
              <a:t>Industria turística</a:t>
            </a:r>
            <a:endParaRPr/>
          </a:p>
        </p:txBody>
      </p:sp>
      <p:pic>
        <p:nvPicPr>
          <p:cNvPr id="132" name="Espace réservé du contenu 3" descr=""/>
          <p:cNvPicPr/>
          <p:nvPr/>
        </p:nvPicPr>
        <p:blipFill>
          <a:blip r:embed="rId1"/>
          <a:srcRect l="0" t="241701" r="0" b="241701"/>
          <a:stretch>
            <a:fillRect/>
          </a:stretch>
        </p:blipFill>
        <p:spPr>
          <a:xfrm>
            <a:off x="1755360" y="3195720"/>
            <a:ext cx="5658480" cy="3042000"/>
          </a:xfrm>
          <a:prstGeom prst="rect">
            <a:avLst/>
          </a:prstGeom>
          <a:ln>
            <a:noFill/>
          </a:ln>
        </p:spPr>
      </p:pic>
      <p:sp>
        <p:nvSpPr>
          <p:cNvPr id="133" name="CustomShape 2"/>
          <p:cNvSpPr/>
          <p:nvPr/>
        </p:nvSpPr>
        <p:spPr>
          <a:xfrm>
            <a:off x="884880" y="1835280"/>
            <a:ext cx="8053920" cy="1187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2 % del PIB nacional.</a:t>
            </a:r>
            <a:r>
              <a:rPr lang="es-ES">
                <a:solidFill>
                  <a:srgbClr val="eeac77"/>
                </a:solidFill>
                <a:latin typeface="Georgia"/>
              </a:rPr>
              <a:t>	</a:t>
            </a:r>
            <a:r>
              <a:rPr lang="es-ES">
                <a:solidFill>
                  <a:srgbClr val="eeac77"/>
                </a:solidFill>
                <a:latin typeface="Georgia"/>
              </a:rPr>
              <a:t>	</a:t>
            </a:r>
            <a:r>
              <a:rPr lang="es-ES">
                <a:solidFill>
                  <a:srgbClr val="eeac77"/>
                </a:solidFill>
                <a:latin typeface="Georgia"/>
              </a:rPr>
              <a:t>	</a:t>
            </a:r>
            <a:r>
              <a:rPr lang="es-ES">
                <a:solidFill>
                  <a:srgbClr val="eeac77"/>
                </a:solidFill>
                <a:latin typeface="Georgia"/>
              </a:rPr>
              <a:t>-    La Isla de Pascua, Moáis.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es-ES">
                <a:solidFill>
                  <a:srgbClr val="eeac77"/>
                </a:solidFill>
                <a:latin typeface="Georgia"/>
              </a:rPr>
              <a:t>Chile : uno de los veinte primeros países visitados por los turistas </a:t>
            </a:r>
            <a:r>
              <a:rPr lang="es-ES">
                <a:solidFill>
                  <a:srgbClr val="eeac77"/>
                </a:solidFill>
                <a:latin typeface="Georgia"/>
              </a:rPr>
              <a:t>	</a:t>
            </a:r>
            <a:r>
              <a:rPr lang="es-ES">
                <a:solidFill>
                  <a:srgbClr val="eeac77"/>
                </a:solidFill>
                <a:latin typeface="Georgia"/>
              </a:rPr>
              <a:t>	</a:t>
            </a:r>
            <a:r>
              <a:rPr lang="es-ES">
                <a:solidFill>
                  <a:srgbClr val="eeac77"/>
                </a:solidFill>
                <a:latin typeface="Georgia"/>
              </a:rPr>
              <a:t>	</a:t>
            </a:r>
            <a:r>
              <a:rPr lang="es-ES">
                <a:solidFill>
                  <a:srgbClr val="eeac77"/>
                </a:solidFill>
                <a:latin typeface="Georgia"/>
              </a:rPr>
              <a:t>	</a:t>
            </a:r>
            <a:r>
              <a:rPr lang="es-ES">
                <a:solidFill>
                  <a:srgbClr val="eeac77"/>
                </a:solidFill>
                <a:latin typeface="Georgia"/>
              </a:rPr>
              <a:t>      extranjeros.</a:t>
            </a:r>
            <a:endParaRPr/>
          </a:p>
        </p:txBody>
      </p:sp>
    </p:spTree>
  </p:cSld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301680" y="228600"/>
            <a:ext cx="8534160" cy="75852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en-US" sz="3300">
                <a:solidFill>
                  <a:srgbClr val="c76719"/>
                </a:solidFill>
                <a:latin typeface="Georgia"/>
              </a:rPr>
              <a:t>Muchas gracias por haber sido atento</a:t>
            </a:r>
            <a:endParaRPr/>
          </a:p>
        </p:txBody>
      </p:sp>
      <p:pic>
        <p:nvPicPr>
          <p:cNvPr id="135" name="Espace réservé du contenu 3" descr=""/>
          <p:cNvPicPr/>
          <p:nvPr/>
        </p:nvPicPr>
        <p:blipFill>
          <a:blip r:embed="rId1"/>
          <a:srcRect l="0" t="222889" r="0" b="222889"/>
          <a:stretch>
            <a:fillRect/>
          </a:stretch>
        </p:blipFill>
        <p:spPr>
          <a:xfrm>
            <a:off x="1027080" y="2035800"/>
            <a:ext cx="7105680" cy="3820320"/>
          </a:xfrm>
          <a:prstGeom prst="rect">
            <a:avLst/>
          </a:prstGeom>
          <a:ln>
            <a:noFill/>
          </a:ln>
        </p:spPr>
      </p:pic>
      <p:sp>
        <p:nvSpPr>
          <p:cNvPr id="136" name="CustomShape 2"/>
          <p:cNvSpPr/>
          <p:nvPr/>
        </p:nvSpPr>
        <p:spPr>
          <a:xfrm>
            <a:off x="5789520" y="6004800"/>
            <a:ext cx="31302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es-ES">
                <a:solidFill>
                  <a:srgbClr val="ffb400"/>
                </a:solidFill>
                <a:latin typeface="Georgia"/>
              </a:rPr>
              <a:t>Pinochet Lobos Joachim</a:t>
            </a:r>
            <a:endParaRPr/>
          </a:p>
        </p:txBody>
      </p:sp>
    </p:spTree>
  </p:cSld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