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3004800" cy="9753600"/>
  <p:notesSz cx="6858000" cy="9144000"/>
  <p:defaultTextStyle>
    <a:lvl1pPr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solidFill>
          <a:srgbClr val="FFFFFF"/>
        </a:solidFill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3C0F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497FC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065C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8EA5CB">
              <a:alpha val="2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CB9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308B16">
              <a:alpha val="35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CBCBCB"/>
              </a:solidFill>
              <a:prstDash val="solid"/>
              <a:miter lim="400000"/>
            </a:ln>
          </a:insideV>
        </a:tcBdr>
        <a:fill>
          <a:solidFill>
            <a:srgbClr val="2D7132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solidFill>
                <a:srgbClr val="CBCBCB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08B1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BF630E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B4407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254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1F242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84B4C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97A7C">
              <a:alpha val="30000"/>
            </a:srgbClr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1" name="Shape 3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1pPr>
            <a:lvl2pPr marL="0" indent="2286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2pPr>
            <a:lvl3pPr marL="0" indent="4572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3pPr>
            <a:lvl4pPr marL="0" indent="6858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4pPr>
            <a:lvl5pPr marL="0" indent="9144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1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2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3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4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1pPr>
            <a:lvl2pPr marL="0" indent="2286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2pPr>
            <a:lvl3pPr marL="0" indent="4572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3pPr>
            <a:lvl4pPr marL="0" indent="6858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4pPr>
            <a:lvl5pPr marL="0" indent="9144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1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2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3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4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952500" y="47625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1pPr>
            <a:lvl2pPr marL="0" indent="2286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2pPr>
            <a:lvl3pPr marL="0" indent="4572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3pPr>
            <a:lvl4pPr marL="0" indent="6858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4pPr>
            <a:lvl5pPr marL="0" indent="914400">
              <a:spcBef>
                <a:spcPts val="0"/>
              </a:spcBef>
              <a:buSzTx/>
              <a:buNone/>
              <a:defRPr b="0" sz="32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1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2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3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 4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/>
            </a:pPr>
            <a:r>
              <a:rPr b="1" sz="8000"/>
              <a:t>Texte niveau 1</a:t>
            </a:r>
            <a:endParaRPr b="1" sz="8000"/>
          </a:p>
          <a:p>
            <a:pPr lvl="1">
              <a:defRPr b="0" sz="1800"/>
            </a:pPr>
            <a:r>
              <a:rPr b="1" sz="8000"/>
              <a:t>Texte niveau 2</a:t>
            </a:r>
            <a:endParaRPr b="1" sz="8000"/>
          </a:p>
          <a:p>
            <a:pPr lvl="2">
              <a:defRPr b="0" sz="1800"/>
            </a:pPr>
            <a:r>
              <a:rPr b="1" sz="8000"/>
              <a:t>Texte niveau 3</a:t>
            </a:r>
            <a:endParaRPr b="1" sz="8000"/>
          </a:p>
          <a:p>
            <a:pPr lvl="3">
              <a:defRPr b="0" sz="1800"/>
            </a:pPr>
            <a:r>
              <a:rPr b="1" sz="8000"/>
              <a:t>Texte niveau 4</a:t>
            </a:r>
            <a:endParaRPr b="1" sz="8000"/>
          </a:p>
          <a:p>
            <a:pPr lvl="4">
              <a:defRPr b="0" sz="1800"/>
            </a:pPr>
            <a:r>
              <a:rPr b="1" sz="8000"/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 algn="l">
              <a:spcBef>
                <a:spcPts val="3200"/>
              </a:spcBef>
              <a:defRPr b="0" sz="2800">
                <a:solidFill>
                  <a:srgbClr val="FFFFFF"/>
                </a:solidFill>
              </a:defRPr>
            </a:lvl1pPr>
            <a:lvl2pPr marL="685800" indent="-342900" algn="l">
              <a:spcBef>
                <a:spcPts val="3200"/>
              </a:spcBef>
              <a:defRPr b="0" sz="2800">
                <a:solidFill>
                  <a:srgbClr val="FFFFFF"/>
                </a:solidFill>
              </a:defRPr>
            </a:lvl2pPr>
            <a:lvl3pPr marL="1231900" indent="-342900" algn="l">
              <a:spcBef>
                <a:spcPts val="3200"/>
              </a:spcBef>
              <a:defRPr b="0" sz="2800">
                <a:solidFill>
                  <a:srgbClr val="FFFFFF"/>
                </a:solidFill>
              </a:defRPr>
            </a:lvl3pPr>
            <a:lvl4pPr marL="1676400" indent="-342900" algn="l">
              <a:spcBef>
                <a:spcPts val="3200"/>
              </a:spcBef>
              <a:defRPr b="0" sz="2800">
                <a:solidFill>
                  <a:srgbClr val="FFFFFF"/>
                </a:solidFill>
              </a:defRPr>
            </a:lvl4pPr>
            <a:lvl5pPr marL="2120900" indent="-342900" algn="l">
              <a:spcBef>
                <a:spcPts val="3200"/>
              </a:spcBef>
              <a:defRPr b="0" sz="2800">
                <a:solidFill>
                  <a:srgbClr val="FFFFFF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Texte niveau 1</a:t>
            </a:r>
            <a:endParaRPr sz="28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Texte niveau 2</a:t>
            </a:r>
            <a:endParaRPr sz="28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Texte niveau 3</a:t>
            </a:r>
            <a:endParaRPr sz="28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Texte niveau 4</a:t>
            </a:r>
            <a:endParaRPr sz="28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800">
                <a:solidFill>
                  <a:srgbClr val="FFFFFF"/>
                </a:solidFill>
              </a:rPr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 lvl="0">
              <a:defRPr b="0" sz="1800"/>
            </a:pPr>
            <a:r>
              <a:rPr b="1" sz="8000"/>
              <a:t>Texte niveau 1</a:t>
            </a:r>
            <a:endParaRPr b="1" sz="8000"/>
          </a:p>
          <a:p>
            <a:pPr lvl="1">
              <a:defRPr b="0" sz="1800"/>
            </a:pPr>
            <a:r>
              <a:rPr b="1" sz="8000"/>
              <a:t>Texte niveau 2</a:t>
            </a:r>
            <a:endParaRPr b="1" sz="8000"/>
          </a:p>
          <a:p>
            <a:pPr lvl="2">
              <a:defRPr b="0" sz="1800"/>
            </a:pPr>
            <a:r>
              <a:rPr b="1" sz="8000"/>
              <a:t>Texte niveau 3</a:t>
            </a:r>
            <a:endParaRPr b="1" sz="8000"/>
          </a:p>
          <a:p>
            <a:pPr lvl="3">
              <a:defRPr b="0" sz="1800"/>
            </a:pPr>
            <a:r>
              <a:rPr b="1" sz="8000"/>
              <a:t>Texte niveau 4</a:t>
            </a:r>
            <a:endParaRPr b="1" sz="8000"/>
          </a:p>
          <a:p>
            <a:pPr lvl="4">
              <a:defRPr b="0" sz="1800"/>
            </a:pPr>
            <a:r>
              <a:rPr b="1" sz="8000"/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ier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/>
            </a:pPr>
            <a:r>
              <a:rPr b="1" sz="8000"/>
              <a:t>Texte niveau 1</a:t>
            </a:r>
            <a:endParaRPr b="1" sz="8000"/>
          </a:p>
          <a:p>
            <a:pPr lvl="1">
              <a:defRPr b="0" sz="1800"/>
            </a:pPr>
            <a:r>
              <a:rPr b="1" sz="8000"/>
              <a:t>Texte niveau 2</a:t>
            </a:r>
            <a:endParaRPr b="1" sz="8000"/>
          </a:p>
          <a:p>
            <a:pPr lvl="2">
              <a:defRPr b="0" sz="1800"/>
            </a:pPr>
            <a:r>
              <a:rPr b="1" sz="8000"/>
              <a:t>Texte niveau 3</a:t>
            </a:r>
            <a:endParaRPr b="1" sz="8000"/>
          </a:p>
          <a:p>
            <a:pPr lvl="3">
              <a:defRPr b="0" sz="1800"/>
            </a:pPr>
            <a:r>
              <a:rPr b="1" sz="8000"/>
              <a:t>Texte niveau 4</a:t>
            </a:r>
            <a:endParaRPr b="1" sz="8000"/>
          </a:p>
          <a:p>
            <a:pPr lvl="4">
              <a:defRPr b="0" sz="1800"/>
            </a:pPr>
            <a:r>
              <a:rPr b="1" sz="8000"/>
              <a:t>Texte niveau 5</a:t>
            </a:r>
          </a:p>
        </p:txBody>
      </p:sp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8000">
                <a:solidFill>
                  <a:srgbClr val="FFFFFF"/>
                </a:solidFill>
              </a:rPr>
              <a:t>Texte du titre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b="0" sz="1800"/>
            </a:pPr>
            <a:r>
              <a:rPr b="1" sz="8000"/>
              <a:t>Texte niveau 1</a:t>
            </a:r>
            <a:endParaRPr b="1" sz="8000"/>
          </a:p>
          <a:p>
            <a:pPr lvl="1">
              <a:defRPr b="0" sz="1800"/>
            </a:pPr>
            <a:r>
              <a:rPr b="1" sz="8000"/>
              <a:t>Texte niveau 2</a:t>
            </a:r>
            <a:endParaRPr b="1" sz="8000"/>
          </a:p>
          <a:p>
            <a:pPr lvl="2">
              <a:defRPr b="0" sz="1800"/>
            </a:pPr>
            <a:r>
              <a:rPr b="1" sz="8000"/>
              <a:t>Texte niveau 3</a:t>
            </a:r>
            <a:endParaRPr b="1" sz="8000"/>
          </a:p>
          <a:p>
            <a:pPr lvl="3">
              <a:defRPr b="0" sz="1800"/>
            </a:pPr>
            <a:r>
              <a:rPr b="1" sz="8000"/>
              <a:t>Texte niveau 4</a:t>
            </a:r>
            <a:endParaRPr b="1" sz="8000"/>
          </a:p>
          <a:p>
            <a:pPr lvl="4">
              <a:defRPr b="0" sz="1800"/>
            </a:pPr>
            <a:r>
              <a:rPr b="1" sz="8000"/>
              <a:t>Texte niveau 5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 advClick="1"/>
  <p:txStyles>
    <p:titleStyle>
      <a:lvl1pPr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solidFill>
            <a:srgbClr val="FFFFFF"/>
          </a:solidFill>
          <a:latin typeface="+mn-lt"/>
          <a:ea typeface="+mn-ea"/>
          <a:cs typeface="+mn-cs"/>
          <a:sym typeface="Helvetica Light"/>
        </a:defRPr>
      </a:lvl9pPr>
    </p:titleStyle>
    <p:bodyStyle>
      <a:lvl1pPr marL="935789" indent="-935789" algn="ctr" defTabSz="584200">
        <a:spcBef>
          <a:spcPts val="4200"/>
        </a:spcBef>
        <a:buSzPct val="75000"/>
        <a:buChar char="•"/>
        <a:defRPr b="1" sz="8000">
          <a:latin typeface="+mn-lt"/>
          <a:ea typeface="+mn-ea"/>
          <a:cs typeface="+mn-cs"/>
          <a:sym typeface="Helvetica Light"/>
        </a:defRPr>
      </a:lvl1pPr>
      <a:lvl2pPr marL="1380289" indent="-935789" algn="ctr" defTabSz="584200">
        <a:spcBef>
          <a:spcPts val="4200"/>
        </a:spcBef>
        <a:buSzPct val="75000"/>
        <a:buChar char="•"/>
        <a:defRPr b="1" sz="8000">
          <a:latin typeface="+mn-lt"/>
          <a:ea typeface="+mn-ea"/>
          <a:cs typeface="+mn-cs"/>
          <a:sym typeface="Helvetica Light"/>
        </a:defRPr>
      </a:lvl2pPr>
      <a:lvl3pPr marL="1824789" indent="-935789" algn="ctr" defTabSz="584200">
        <a:spcBef>
          <a:spcPts val="4200"/>
        </a:spcBef>
        <a:buSzPct val="75000"/>
        <a:buChar char="•"/>
        <a:defRPr b="1" sz="8000">
          <a:latin typeface="+mn-lt"/>
          <a:ea typeface="+mn-ea"/>
          <a:cs typeface="+mn-cs"/>
          <a:sym typeface="Helvetica Light"/>
        </a:defRPr>
      </a:lvl3pPr>
      <a:lvl4pPr marL="2269289" indent="-935789" algn="ctr" defTabSz="584200">
        <a:spcBef>
          <a:spcPts val="4200"/>
        </a:spcBef>
        <a:buSzPct val="75000"/>
        <a:buChar char="•"/>
        <a:defRPr b="1" sz="8000">
          <a:latin typeface="+mn-lt"/>
          <a:ea typeface="+mn-ea"/>
          <a:cs typeface="+mn-cs"/>
          <a:sym typeface="Helvetica Light"/>
        </a:defRPr>
      </a:lvl4pPr>
      <a:lvl5pPr marL="2713789" indent="-935789" algn="ctr" defTabSz="584200">
        <a:spcBef>
          <a:spcPts val="4200"/>
        </a:spcBef>
        <a:buSzPct val="75000"/>
        <a:buChar char="•"/>
        <a:defRPr b="1" sz="8000">
          <a:latin typeface="+mn-lt"/>
          <a:ea typeface="+mn-ea"/>
          <a:cs typeface="+mn-cs"/>
          <a:sym typeface="Helvetica Light"/>
        </a:defRPr>
      </a:lvl5pPr>
      <a:lvl6pPr marL="3158289" indent="-935789" algn="ctr" defTabSz="584200">
        <a:spcBef>
          <a:spcPts val="4200"/>
        </a:spcBef>
        <a:buSzPct val="75000"/>
        <a:buChar char="•"/>
        <a:defRPr b="1" sz="8000">
          <a:latin typeface="+mn-lt"/>
          <a:ea typeface="+mn-ea"/>
          <a:cs typeface="+mn-cs"/>
          <a:sym typeface="Helvetica Light"/>
        </a:defRPr>
      </a:lvl6pPr>
      <a:lvl7pPr marL="3602789" indent="-935789" algn="ctr" defTabSz="584200">
        <a:spcBef>
          <a:spcPts val="4200"/>
        </a:spcBef>
        <a:buSzPct val="75000"/>
        <a:buChar char="•"/>
        <a:defRPr b="1" sz="8000">
          <a:latin typeface="+mn-lt"/>
          <a:ea typeface="+mn-ea"/>
          <a:cs typeface="+mn-cs"/>
          <a:sym typeface="Helvetica Light"/>
        </a:defRPr>
      </a:lvl7pPr>
      <a:lvl8pPr marL="4047289" indent="-935789" algn="ctr" defTabSz="584200">
        <a:spcBef>
          <a:spcPts val="4200"/>
        </a:spcBef>
        <a:buSzPct val="75000"/>
        <a:buChar char="•"/>
        <a:defRPr b="1" sz="8000">
          <a:latin typeface="+mn-lt"/>
          <a:ea typeface="+mn-ea"/>
          <a:cs typeface="+mn-cs"/>
          <a:sym typeface="Helvetica Light"/>
        </a:defRPr>
      </a:lvl8pPr>
      <a:lvl9pPr marL="4491789" indent="-935789" algn="ctr" defTabSz="584200">
        <a:spcBef>
          <a:spcPts val="4200"/>
        </a:spcBef>
        <a:buSzPct val="75000"/>
        <a:buChar char="•"/>
        <a:defRPr b="1" sz="80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jpe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jpe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jpe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e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gif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>
            <p:ph type="body" idx="1"/>
          </p:nvPr>
        </p:nvSpPr>
        <p:spPr>
          <a:xfrm>
            <a:off x="1079499" y="3495501"/>
            <a:ext cx="10845802" cy="1746598"/>
          </a:xfrm>
          <a:prstGeom prst="rect">
            <a:avLst/>
          </a:prstGeom>
          <a:ln w="9525">
            <a:bevel/>
          </a:ln>
        </p:spPr>
        <p:txBody>
          <a:bodyPr/>
          <a:lstStyle>
            <a:lvl1pPr defTabSz="549148">
              <a:defRPr b="1" sz="4888">
                <a:solidFill>
                  <a:srgbClr val="000000"/>
                </a:solidFill>
                <a:latin typeface="ヒラギノ角ゴ Std W8"/>
                <a:ea typeface="ヒラギノ角ゴ Std W8"/>
                <a:cs typeface="ヒラギノ角ゴ Std W8"/>
                <a:sym typeface="ヒラギノ角ゴ Std W8"/>
              </a:defRPr>
            </a:lvl1pPr>
          </a:lstStyle>
          <a:p>
            <a:pPr lvl="0">
              <a:defRPr b="0" sz="1800"/>
            </a:pPr>
            <a:r>
              <a:rPr b="1" sz="4888"/>
              <a:t>LA CASA ELECTRODOMESTICOS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/>
          <p:nvPr>
            <p:ph type="body" idx="1"/>
          </p:nvPr>
        </p:nvSpPr>
        <p:spPr>
          <a:xfrm>
            <a:off x="952500" y="2292350"/>
            <a:ext cx="11099800" cy="6286500"/>
          </a:xfrm>
          <a:prstGeom prst="rect">
            <a:avLst/>
          </a:prstGeom>
        </p:spPr>
        <p:txBody>
          <a:bodyPr/>
          <a:lstStyle/>
          <a:p>
            <a:pPr lvl="0" marL="889000" indent="-889000" defTabSz="554990">
              <a:spcBef>
                <a:spcPts val="3900"/>
              </a:spcBef>
              <a:defRPr b="0" sz="1800"/>
            </a:pPr>
            <a:endParaRPr b="1" sz="7600"/>
          </a:p>
          <a:p>
            <a:pPr lvl="0" marL="889000" indent="-889000" defTabSz="554990">
              <a:spcBef>
                <a:spcPts val="3900"/>
              </a:spcBef>
              <a:defRPr b="0" sz="1800"/>
            </a:pPr>
            <a:endParaRPr b="1" sz="7600"/>
          </a:p>
          <a:p>
            <a:pPr lvl="0" marL="889000" indent="-889000" defTabSz="554990">
              <a:spcBef>
                <a:spcPts val="3900"/>
              </a:spcBef>
              <a:defRPr b="0" sz="1800"/>
            </a:pPr>
            <a:endParaRPr b="1" sz="7600"/>
          </a:p>
          <a:p>
            <a:pPr lvl="0" marL="0" indent="0" defTabSz="554990">
              <a:spcBef>
                <a:spcPts val="3900"/>
              </a:spcBef>
              <a:buSzTx/>
              <a:buNone/>
              <a:defRPr b="0" sz="1800"/>
            </a:pPr>
            <a:r>
              <a:rPr b="1" sz="7600"/>
              <a:t>MICROONDAS</a:t>
            </a:r>
          </a:p>
        </p:txBody>
      </p:sp>
      <p:pic>
        <p:nvPicPr>
          <p:cNvPr id="36" name="a3480_30_four-micro-onde_g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00866" y="560916"/>
            <a:ext cx="8128001" cy="4889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body" idx="1"/>
          </p:nvPr>
        </p:nvSpPr>
        <p:spPr>
          <a:xfrm>
            <a:off x="783166" y="1270000"/>
            <a:ext cx="11099801" cy="6286500"/>
          </a:xfrm>
          <a:prstGeom prst="rect">
            <a:avLst/>
          </a:prstGeom>
        </p:spPr>
        <p:txBody>
          <a:bodyPr/>
          <a:lstStyle/>
          <a:p>
            <a:pPr lvl="0" marL="580189" indent="-580189" defTabSz="362204">
              <a:spcBef>
                <a:spcPts val="2600"/>
              </a:spcBef>
              <a:defRPr b="0" sz="1800"/>
            </a:pPr>
            <a:endParaRPr b="1" sz="4960"/>
          </a:p>
          <a:p>
            <a:pPr lvl="0" marL="580189" indent="-580189" defTabSz="362204">
              <a:spcBef>
                <a:spcPts val="2600"/>
              </a:spcBef>
              <a:defRPr b="0" sz="1800"/>
            </a:pPr>
            <a:endParaRPr b="1" sz="4960"/>
          </a:p>
          <a:p>
            <a:pPr lvl="0" marL="580189" indent="-580189" defTabSz="362204">
              <a:spcBef>
                <a:spcPts val="2600"/>
              </a:spcBef>
              <a:defRPr b="0" sz="1800"/>
            </a:pPr>
            <a:endParaRPr b="1" sz="4960"/>
          </a:p>
          <a:p>
            <a:pPr lvl="0" marL="580189" indent="-580189" defTabSz="362204">
              <a:spcBef>
                <a:spcPts val="2600"/>
              </a:spcBef>
              <a:defRPr b="0" sz="1800"/>
            </a:pPr>
            <a:endParaRPr b="1" sz="4960"/>
          </a:p>
          <a:p>
            <a:pPr lvl="0" marL="580189" indent="-580189" defTabSz="362204">
              <a:spcBef>
                <a:spcPts val="2600"/>
              </a:spcBef>
              <a:defRPr b="0" sz="1800"/>
            </a:pPr>
            <a:endParaRPr b="1" sz="4960"/>
          </a:p>
          <a:p>
            <a:pPr lvl="0" marL="0" indent="0" defTabSz="362204">
              <a:spcBef>
                <a:spcPts val="2600"/>
              </a:spcBef>
              <a:buSzTx/>
              <a:buNone/>
              <a:defRPr b="0" sz="1800"/>
            </a:pPr>
            <a:r>
              <a:rPr b="1" sz="4960"/>
              <a:t>LAVAPLATOS</a:t>
            </a:r>
          </a:p>
        </p:txBody>
      </p:sp>
      <p:pic>
        <p:nvPicPr>
          <p:cNvPr id="39" name="dishwasher_small1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31116" y="1044546"/>
            <a:ext cx="4723287" cy="48651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body" idx="1"/>
          </p:nvPr>
        </p:nvSpPr>
        <p:spPr>
          <a:xfrm>
            <a:off x="952500" y="1557866"/>
            <a:ext cx="11099800" cy="6286501"/>
          </a:xfrm>
          <a:prstGeom prst="rect">
            <a:avLst/>
          </a:prstGeom>
        </p:spPr>
        <p:txBody>
          <a:bodyPr/>
          <a:lstStyle/>
          <a:p>
            <a:pPr lvl="0" marL="580189" indent="-580189" defTabSz="362204">
              <a:spcBef>
                <a:spcPts val="2600"/>
              </a:spcBef>
              <a:defRPr b="0" sz="1800"/>
            </a:pPr>
            <a:endParaRPr b="1" sz="4960"/>
          </a:p>
          <a:p>
            <a:pPr lvl="0" marL="580189" indent="-580189" defTabSz="362204">
              <a:spcBef>
                <a:spcPts val="2600"/>
              </a:spcBef>
              <a:defRPr b="0" sz="1800"/>
            </a:pPr>
            <a:endParaRPr b="1" sz="4960"/>
          </a:p>
          <a:p>
            <a:pPr lvl="0" marL="580189" indent="-580189" defTabSz="362204">
              <a:spcBef>
                <a:spcPts val="2600"/>
              </a:spcBef>
              <a:defRPr b="0" sz="1800"/>
            </a:pPr>
            <a:endParaRPr b="1" sz="4960"/>
          </a:p>
          <a:p>
            <a:pPr lvl="0" marL="580189" indent="-580189" defTabSz="362204">
              <a:spcBef>
                <a:spcPts val="2600"/>
              </a:spcBef>
              <a:defRPr b="0" sz="1800"/>
            </a:pPr>
            <a:endParaRPr b="1" sz="4960"/>
          </a:p>
          <a:p>
            <a:pPr lvl="0" marL="580189" indent="-580189" defTabSz="362204">
              <a:spcBef>
                <a:spcPts val="2600"/>
              </a:spcBef>
              <a:defRPr b="0" sz="1800"/>
            </a:pPr>
            <a:endParaRPr b="1" sz="4960"/>
          </a:p>
          <a:p>
            <a:pPr lvl="0" marL="0" indent="0" defTabSz="362204">
              <a:spcBef>
                <a:spcPts val="2600"/>
              </a:spcBef>
              <a:buSzTx/>
              <a:buNone/>
              <a:defRPr b="0" sz="1800"/>
            </a:pPr>
            <a:r>
              <a:rPr b="1" sz="4960"/>
              <a:t>TOSTADOR</a:t>
            </a:r>
          </a:p>
        </p:txBody>
      </p:sp>
      <p:pic>
        <p:nvPicPr>
          <p:cNvPr id="42" name="tostador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67716" y="719379"/>
            <a:ext cx="4324565" cy="44283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body" idx="1"/>
          </p:nvPr>
        </p:nvSpPr>
        <p:spPr>
          <a:xfrm>
            <a:off x="681566" y="2641600"/>
            <a:ext cx="11099801" cy="6286500"/>
          </a:xfrm>
          <a:prstGeom prst="rect">
            <a:avLst/>
          </a:prstGeom>
        </p:spPr>
        <p:txBody>
          <a:bodyPr/>
          <a:lstStyle/>
          <a:p>
            <a:pPr lvl="0" marL="701842" indent="-701842" defTabSz="438150">
              <a:spcBef>
                <a:spcPts val="3100"/>
              </a:spcBef>
              <a:defRPr b="0" sz="1800"/>
            </a:pPr>
            <a:endParaRPr b="1" sz="6000"/>
          </a:p>
          <a:p>
            <a:pPr lvl="0" marL="701842" indent="-701842" defTabSz="438150">
              <a:spcBef>
                <a:spcPts val="3100"/>
              </a:spcBef>
              <a:defRPr b="0" sz="1800"/>
            </a:pPr>
            <a:endParaRPr b="1" sz="6000"/>
          </a:p>
          <a:p>
            <a:pPr lvl="0" marL="701842" indent="-701842" defTabSz="438150">
              <a:spcBef>
                <a:spcPts val="3100"/>
              </a:spcBef>
              <a:defRPr b="0" sz="1800"/>
            </a:pPr>
            <a:endParaRPr b="1" sz="6000"/>
          </a:p>
          <a:p>
            <a:pPr lvl="0" marL="701842" indent="-701842" defTabSz="438150">
              <a:spcBef>
                <a:spcPts val="3100"/>
              </a:spcBef>
              <a:defRPr b="0" sz="1800"/>
            </a:pPr>
            <a:endParaRPr b="1" sz="6000"/>
          </a:p>
          <a:p>
            <a:pPr lvl="0" marL="0" indent="0" defTabSz="438150">
              <a:spcBef>
                <a:spcPts val="3100"/>
              </a:spcBef>
              <a:buSzTx/>
              <a:buNone/>
              <a:defRPr b="0" sz="1800"/>
            </a:pPr>
            <a:r>
              <a:rPr b="1" sz="6000"/>
              <a:t>CAFETERA</a:t>
            </a:r>
          </a:p>
        </p:txBody>
      </p:sp>
      <p:pic>
        <p:nvPicPr>
          <p:cNvPr id="45" name="cafetera-imagenes-predisenadas_412128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2066" y="671303"/>
            <a:ext cx="3991319" cy="49971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/>
            </a:pPr>
            <a:endParaRPr b="1" sz="8000"/>
          </a:p>
          <a:p>
            <a:pPr lvl="0">
              <a:defRPr b="0" sz="1800"/>
            </a:pPr>
            <a:endParaRPr b="1" sz="8000"/>
          </a:p>
          <a:p>
            <a:pPr lvl="0" marL="0" indent="0">
              <a:buSzTx/>
              <a:buNone/>
              <a:defRPr b="0" sz="1800"/>
            </a:pPr>
            <a:r>
              <a:rPr b="1" sz="8000"/>
              <a:t>PLANCHA</a:t>
            </a:r>
          </a:p>
        </p:txBody>
      </p:sp>
      <p:pic>
        <p:nvPicPr>
          <p:cNvPr id="48" name="clip-art-ironing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50783" y="554566"/>
            <a:ext cx="5448301" cy="4546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701842" indent="-701842" defTabSz="438150">
              <a:spcBef>
                <a:spcPts val="3100"/>
              </a:spcBef>
              <a:defRPr b="0" sz="1800"/>
            </a:pPr>
            <a:endParaRPr b="1" sz="6000"/>
          </a:p>
          <a:p>
            <a:pPr lvl="0" marL="701842" indent="-701842" defTabSz="438150">
              <a:spcBef>
                <a:spcPts val="3100"/>
              </a:spcBef>
              <a:defRPr b="0" sz="1800"/>
            </a:pPr>
            <a:endParaRPr b="1" sz="6000"/>
          </a:p>
          <a:p>
            <a:pPr lvl="0" marL="701842" indent="-701842" defTabSz="438150">
              <a:spcBef>
                <a:spcPts val="3100"/>
              </a:spcBef>
              <a:defRPr b="0" sz="1800"/>
            </a:pPr>
            <a:endParaRPr b="1" sz="6000"/>
          </a:p>
          <a:p>
            <a:pPr lvl="0" marL="701842" indent="-701842" defTabSz="438150">
              <a:spcBef>
                <a:spcPts val="3100"/>
              </a:spcBef>
              <a:defRPr b="0" sz="1800"/>
            </a:pPr>
            <a:endParaRPr b="1" sz="6000"/>
          </a:p>
          <a:p>
            <a:pPr lvl="0" marL="0" indent="0" defTabSz="438150">
              <a:spcBef>
                <a:spcPts val="3100"/>
              </a:spcBef>
              <a:buSzTx/>
              <a:buNone/>
              <a:defRPr b="0" sz="1800"/>
            </a:pPr>
            <a:r>
              <a:rPr b="1" sz="6000"/>
              <a:t>VENTILADOR</a:t>
            </a:r>
          </a:p>
        </p:txBody>
      </p:sp>
      <p:pic>
        <p:nvPicPr>
          <p:cNvPr id="51" name="chien-ventilateur_hhg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54400" y="812800"/>
            <a:ext cx="6096000" cy="4572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b="0" sz="1800"/>
            </a:pPr>
            <a:endParaRPr b="1" sz="8000"/>
          </a:p>
          <a:p>
            <a:pPr lvl="0" marL="0" indent="0">
              <a:buSzTx/>
              <a:buNone/>
              <a:defRPr b="0" sz="1800"/>
            </a:pPr>
            <a:endParaRPr b="1" sz="8000"/>
          </a:p>
          <a:p>
            <a:pPr lvl="0" marL="0" indent="0">
              <a:buSzTx/>
              <a:buNone/>
              <a:defRPr b="0" sz="1800"/>
            </a:pPr>
            <a:r>
              <a:rPr b="1" sz="8000"/>
              <a:t>ASPIRADORA</a:t>
            </a:r>
          </a:p>
        </p:txBody>
      </p:sp>
      <p:pic>
        <p:nvPicPr>
          <p:cNvPr id="54" name="aspirateur-mignon-de-bande-dessinée-37140510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24350" y="664633"/>
            <a:ext cx="4356100" cy="5715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b="0" sz="1800"/>
            </a:pPr>
            <a:endParaRPr b="1" sz="8000"/>
          </a:p>
          <a:p>
            <a:pPr lvl="0" marL="0" indent="0">
              <a:buSzTx/>
              <a:buNone/>
              <a:defRPr b="0" sz="1800"/>
            </a:pPr>
            <a:endParaRPr b="1" sz="8000"/>
          </a:p>
          <a:p>
            <a:pPr lvl="0" marL="0" indent="0">
              <a:buSzTx/>
              <a:buNone/>
              <a:defRPr b="0" sz="1800"/>
            </a:pPr>
            <a:r>
              <a:rPr b="1" sz="8000"/>
              <a:t>LAVADORA</a:t>
            </a:r>
          </a:p>
        </p:txBody>
      </p:sp>
      <p:pic>
        <p:nvPicPr>
          <p:cNvPr id="57" name="Lavadora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89400" y="889000"/>
            <a:ext cx="4826000" cy="482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b="0" sz="1800"/>
            </a:pPr>
            <a:endParaRPr b="1" sz="8000"/>
          </a:p>
          <a:p>
            <a:pPr lvl="0" marL="0" indent="0">
              <a:buSzTx/>
              <a:buNone/>
              <a:defRPr b="0" sz="1800"/>
            </a:pPr>
            <a:endParaRPr b="1" sz="8000"/>
          </a:p>
          <a:p>
            <a:pPr lvl="0" marL="0" indent="0">
              <a:buSzTx/>
              <a:buNone/>
              <a:defRPr b="0" sz="1800"/>
            </a:pPr>
            <a:r>
              <a:rPr b="1" sz="8000"/>
              <a:t>SECADOR DE PELO</a:t>
            </a:r>
          </a:p>
        </p:txBody>
      </p:sp>
      <p:pic>
        <p:nvPicPr>
          <p:cNvPr id="60" name="`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59250" y="1762622"/>
            <a:ext cx="3440055" cy="35586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 marL="0" indent="0">
              <a:buSzTx/>
              <a:buNone/>
              <a:defRPr b="0" sz="1800"/>
            </a:pPr>
            <a:endParaRPr b="1" sz="8000"/>
          </a:p>
          <a:p>
            <a:pPr lvl="0" marL="0" indent="0">
              <a:buSzTx/>
              <a:buNone/>
              <a:defRPr b="0" sz="1800"/>
            </a:pPr>
            <a:endParaRPr b="1" sz="8000"/>
          </a:p>
          <a:p>
            <a:pPr lvl="0" marL="0" indent="0">
              <a:buSzTx/>
              <a:buNone/>
              <a:defRPr b="0" sz="1800"/>
            </a:pPr>
            <a:r>
              <a:rPr b="1" sz="8000"/>
              <a:t>TELEVISIÓN</a:t>
            </a:r>
          </a:p>
        </p:txBody>
      </p:sp>
      <p:pic>
        <p:nvPicPr>
          <p:cNvPr id="63" name="television.g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32123" y="883186"/>
            <a:ext cx="4740553" cy="45270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b="0" sz="1800"/>
            </a:pPr>
            <a:endParaRPr b="1" sz="8000"/>
          </a:p>
          <a:p>
            <a:pPr lvl="0">
              <a:defRPr b="0" sz="1800"/>
            </a:pPr>
            <a:endParaRPr b="1" sz="8000"/>
          </a:p>
          <a:p>
            <a:pPr lvl="0" marL="0" indent="0">
              <a:buSzTx/>
              <a:buNone/>
              <a:defRPr b="0" sz="1800"/>
            </a:pPr>
            <a:r>
              <a:rPr b="1" sz="8000"/>
              <a:t>ESTEREO</a:t>
            </a:r>
          </a:p>
        </p:txBody>
      </p:sp>
      <p:pic>
        <p:nvPicPr>
          <p:cNvPr id="66" name="400_F_44700800_0t7JcagoGwTB4qWGWyaVpgVoQ2ydVqIL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06560" y="1492216"/>
            <a:ext cx="6191680" cy="43032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lack">
  <a:themeElements>
    <a:clrScheme name="Black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65C1"/>
      </a:accent1>
      <a:accent2>
        <a:srgbClr val="00A6AC"/>
      </a:accent2>
      <a:accent3>
        <a:srgbClr val="308B16"/>
      </a:accent3>
      <a:accent4>
        <a:srgbClr val="BC8027"/>
      </a:accent4>
      <a:accent5>
        <a:srgbClr val="971817"/>
      </a:accent5>
      <a:accent6>
        <a:srgbClr val="5747C1"/>
      </a:accent6>
      <a:hlink>
        <a:srgbClr val="0000FF"/>
      </a:hlink>
      <a:folHlink>
        <a:srgbClr val="FF00FF"/>
      </a:folHlink>
    </a:clrScheme>
    <a:fontScheme name="Black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