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9" r:id="rId4"/>
    <p:sldId id="260" r:id="rId5"/>
    <p:sldId id="258" r:id="rId6"/>
    <p:sldId id="261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F9CC75-7964-464E-97AA-67A1A308C4A3}" type="datetimeFigureOut">
              <a:rPr lang="fr-FR" smtClean="0"/>
              <a:t>22/02/2015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70EE5-BFF3-4200-ADAE-E7A6C01C4FB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70EE5-BFF3-4200-ADAE-E7A6C01C4FB6}" type="slidenum">
              <a:rPr lang="fr-FR" smtClean="0"/>
              <a:t>6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DBDB9-D97A-4FC9-B334-D828893DEBE4}" type="datetimeFigureOut">
              <a:rPr lang="fr-FR" smtClean="0"/>
              <a:pPr/>
              <a:t>22/02/2015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1F75B-F71B-47FE-9AEC-A59B96F461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428604"/>
            <a:ext cx="8572528" cy="15001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285720" y="4857760"/>
            <a:ext cx="8572528" cy="15001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71472" y="2071678"/>
            <a:ext cx="81439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dirty="0" err="1">
                <a:solidFill>
                  <a:srgbClr val="C00000"/>
                </a:solidFill>
                <a:latin typeface="Copperplate Gothic Bold" pitchFamily="34" charset="0"/>
              </a:rPr>
              <a:t>Navidad</a:t>
            </a:r>
            <a:r>
              <a:rPr lang="fr-FR" sz="8000" dirty="0">
                <a:solidFill>
                  <a:srgbClr val="C00000"/>
                </a:solidFill>
                <a:latin typeface="Copperplate Gothic Bold" pitchFamily="34" charset="0"/>
              </a:rPr>
              <a:t> en </a:t>
            </a:r>
            <a:r>
              <a:rPr lang="fr-FR" sz="8000" dirty="0" smtClean="0">
                <a:solidFill>
                  <a:srgbClr val="C00000"/>
                </a:solidFill>
                <a:latin typeface="Copperplate Gothic Bold" pitchFamily="34" charset="0"/>
              </a:rPr>
              <a:t>España</a:t>
            </a:r>
          </a:p>
          <a:p>
            <a:pPr algn="ctr"/>
            <a:r>
              <a:rPr lang="fr-FR" sz="1200" dirty="0" smtClean="0">
                <a:solidFill>
                  <a:srgbClr val="C00000"/>
                </a:solidFill>
                <a:latin typeface="Copperplate Gothic Bold" pitchFamily="34" charset="0"/>
              </a:rPr>
              <a:t>Noël en Espagne</a:t>
            </a:r>
            <a:endParaRPr lang="fr-FR" sz="12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CD\Desktop\sapin-rou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8643998" cy="5643602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0" y="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dirty="0" err="1" smtClean="0">
                <a:solidFill>
                  <a:srgbClr val="C00000"/>
                </a:solidFill>
                <a:latin typeface="Copperplate Gothic Bold" pitchFamily="34" charset="0"/>
              </a:rPr>
              <a:t>Lenguaje</a:t>
            </a:r>
            <a:r>
              <a:rPr lang="fr-FR" sz="66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1050" dirty="0" smtClean="0">
                <a:solidFill>
                  <a:srgbClr val="C00000"/>
                </a:solidFill>
                <a:latin typeface="Copperplate Gothic Bold" pitchFamily="34" charset="0"/>
              </a:rPr>
              <a:t>vocabulaire</a:t>
            </a:r>
            <a:endParaRPr lang="fr-FR" sz="66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85786" y="1643050"/>
            <a:ext cx="2786082" cy="1477328"/>
          </a:xfrm>
          <a:prstGeom prst="rect">
            <a:avLst/>
          </a:prstGeom>
          <a:noFill/>
          <a:ln w="0"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dirty="0" err="1" smtClean="0"/>
              <a:t>Feliz</a:t>
            </a:r>
            <a:r>
              <a:rPr lang="fr-FR" sz="3600" dirty="0" smtClean="0"/>
              <a:t> </a:t>
            </a:r>
            <a:r>
              <a:rPr lang="fr-FR" sz="3600" dirty="0" err="1" smtClean="0"/>
              <a:t>Navidad</a:t>
            </a:r>
            <a:r>
              <a:rPr lang="fr-FR" sz="3600" dirty="0" smtClean="0"/>
              <a:t> Joyeux Noël</a:t>
            </a:r>
          </a:p>
          <a:p>
            <a:endParaRPr lang="fr-FR" dirty="0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571868" y="1021144"/>
            <a:ext cx="5357818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árbol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Navidad</a:t>
            </a: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un arbre de Noël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belén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une crèche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bolas : les boules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nieve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la neige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luces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les lumières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estrellas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les </a:t>
            </a: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toiles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velas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les bougies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regalo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 cadeau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nochebuena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la nuit du 24 décembre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turrón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 nougat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Los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villancicos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les chants de Noël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nacimiento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Jesús</a:t>
            </a: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la naissance de Jésus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cabalgata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de los Reyes </a:t>
            </a: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Magos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Le défilé des rois </a:t>
            </a: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Los </a:t>
            </a:r>
            <a:r>
              <a:rPr lang="fr-FR" sz="20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maricos</a:t>
            </a:r>
            <a:r>
              <a:rPr lang="fr-FR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: les fruits de mer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La </a:t>
            </a:r>
            <a:r>
              <a:rPr lang="fr-FR" sz="2000" b="1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nochevieja</a:t>
            </a:r>
            <a:r>
              <a:rPr lang="fr-FR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: Le réveillon du jour de l’an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El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 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roscón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de </a:t>
            </a:r>
            <a:r>
              <a:rPr lang="fr-FR" sz="2000" b="1" dirty="0" err="1" smtClean="0">
                <a:latin typeface="Arial" pitchFamily="34" charset="0"/>
                <a:cs typeface="Arial" pitchFamily="34" charset="0"/>
              </a:rPr>
              <a:t>reyes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b="1" dirty="0" smtClean="0">
                <a:latin typeface="Arial" pitchFamily="34" charset="0"/>
                <a:cs typeface="Arial" pitchFamily="34" charset="0"/>
              </a:rPr>
              <a:t>: la galette des rois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428660" y="5929330"/>
            <a:ext cx="1000132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-428660" y="3071810"/>
            <a:ext cx="10001320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0" y="21429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err="1" smtClean="0">
                <a:solidFill>
                  <a:srgbClr val="C00000"/>
                </a:solidFill>
                <a:latin typeface="Copperplate Gothic Bold" pitchFamily="34" charset="0"/>
              </a:rPr>
              <a:t>tradiciones</a:t>
            </a:r>
            <a:r>
              <a:rPr lang="fr-FR" sz="48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800" dirty="0" err="1" smtClean="0">
                <a:solidFill>
                  <a:srgbClr val="C00000"/>
                </a:solidFill>
                <a:latin typeface="Copperplate Gothic Bold" pitchFamily="34" charset="0"/>
              </a:rPr>
              <a:t>navideñas</a:t>
            </a:r>
            <a:endParaRPr lang="fr-FR" sz="48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pic>
        <p:nvPicPr>
          <p:cNvPr id="5" name="Image 4" descr="001-0696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214422"/>
            <a:ext cx="2286017" cy="152305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6" name="Image 5" descr="árbol-navidad-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488" y="1142984"/>
            <a:ext cx="1285884" cy="171451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Image 6" descr="Festival-Villancicos-2011-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7686" y="1214422"/>
            <a:ext cx="2222095" cy="157163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9" name="Image 8" descr="4926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3108" y="3786190"/>
            <a:ext cx="1752599" cy="191452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0" name="Image 9" descr="thumb-l-agneau-pascal---origine-et-signification--7020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20" y="3643314"/>
            <a:ext cx="1595759" cy="217405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1" name="ZoneTexte 10"/>
          <p:cNvSpPr txBox="1"/>
          <p:nvPr/>
        </p:nvSpPr>
        <p:spPr>
          <a:xfrm>
            <a:off x="214282" y="307181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belén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285984" y="307181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Un </a:t>
            </a:r>
            <a:r>
              <a:rPr lang="fr-FR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árbol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r>
              <a:rPr lang="fr-FR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Navidad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4714876" y="307181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Los </a:t>
            </a:r>
            <a:r>
              <a:rPr lang="fr-FR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villancicos</a:t>
            </a:r>
            <a:r>
              <a:rPr lang="fr-FR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857224" y="592933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cordero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o la pava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143736" y="307181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mariscos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Image 15" descr="fruits-de-mer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86578" y="1214422"/>
            <a:ext cx="2084037" cy="164305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7" name="Image 16" descr="turro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57686" y="3786190"/>
            <a:ext cx="1771667" cy="183592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8" name="Image 17" descr="Mantecaos-mantecados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29388" y="3786190"/>
            <a:ext cx="2428892" cy="182166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19" name="ZoneTexte 18"/>
          <p:cNvSpPr txBox="1"/>
          <p:nvPr/>
        </p:nvSpPr>
        <p:spPr>
          <a:xfrm>
            <a:off x="4714876" y="5929330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turron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6786546" y="5929330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Los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Mantecados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43380"/>
            <a:ext cx="9144000" cy="5000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fr-FR" sz="4800" dirty="0" err="1" smtClean="0">
                <a:solidFill>
                  <a:srgbClr val="C00000"/>
                </a:solidFill>
                <a:latin typeface="Copperplate Gothic Bold" pitchFamily="34" charset="0"/>
              </a:rPr>
              <a:t>tradiciones</a:t>
            </a:r>
            <a:r>
              <a:rPr lang="fr-FR" sz="4800" dirty="0" smtClean="0">
                <a:solidFill>
                  <a:srgbClr val="C00000"/>
                </a:solidFill>
                <a:latin typeface="Copperplate Gothic Bold" pitchFamily="34" charset="0"/>
              </a:rPr>
              <a:t> </a:t>
            </a:r>
            <a:r>
              <a:rPr lang="fr-FR" sz="4800" dirty="0" err="1" smtClean="0">
                <a:solidFill>
                  <a:srgbClr val="C00000"/>
                </a:solidFill>
                <a:latin typeface="Copperplate Gothic Bold" pitchFamily="34" charset="0"/>
              </a:rPr>
              <a:t>navideñas</a:t>
            </a:r>
            <a:endParaRPr lang="fr-FR" sz="4800" dirty="0"/>
          </a:p>
        </p:txBody>
      </p:sp>
      <p:pic>
        <p:nvPicPr>
          <p:cNvPr id="5" name="Image 4" descr="roscon_rey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1857364"/>
            <a:ext cx="4972054" cy="2071689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7" name="ZoneTexte 6"/>
          <p:cNvSpPr txBox="1"/>
          <p:nvPr/>
        </p:nvSpPr>
        <p:spPr>
          <a:xfrm>
            <a:off x="0" y="4214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El 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roscón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de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reyes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 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0" y="5357826"/>
            <a:ext cx="9144000" cy="7143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0" y="542926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Los Peces En El Rio - Villancicos - </a:t>
            </a:r>
            <a:r>
              <a:rPr lang="es-ES" dirty="0" err="1" smtClean="0">
                <a:latin typeface="Arial" pitchFamily="34" charset="0"/>
                <a:cs typeface="Arial" pitchFamily="34" charset="0"/>
              </a:rPr>
              <a:t>Musica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ES" dirty="0" smtClean="0">
                <a:latin typeface="Arial" pitchFamily="34" charset="0"/>
                <a:cs typeface="Arial" pitchFamily="34" charset="0"/>
              </a:rPr>
              <a:t>Navideña</a:t>
            </a:r>
            <a:endParaRPr lang="fr-FR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fr-FR" dirty="0" smtClean="0">
                <a:latin typeface="Arial" pitchFamily="34" charset="0"/>
                <a:cs typeface="Arial" pitchFamily="34" charset="0"/>
              </a:rPr>
              <a:t>https</a:t>
            </a:r>
            <a:r>
              <a:rPr lang="fr-FR" dirty="0" smtClean="0">
                <a:latin typeface="Arial" pitchFamily="34" charset="0"/>
                <a:cs typeface="Arial" pitchFamily="34" charset="0"/>
              </a:rPr>
              <a:t>://www.youtube.com/watch?v=L6_nZapQyps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19907778">
            <a:off x="-904196" y="3393432"/>
            <a:ext cx="10920183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 rot="19907778">
            <a:off x="-654901" y="651992"/>
            <a:ext cx="5177122" cy="4286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 descr="_DSC1928_1900x12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1842" y="3000372"/>
            <a:ext cx="5412158" cy="3595702"/>
          </a:xfrm>
          <a:prstGeom prst="rect">
            <a:avLst/>
          </a:prstGeom>
        </p:spPr>
      </p:pic>
      <p:pic>
        <p:nvPicPr>
          <p:cNvPr id="3" name="Image 2" descr="foto_luces_ de navid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571876"/>
            <a:ext cx="4660470" cy="3006755"/>
          </a:xfrm>
          <a:prstGeom prst="rect">
            <a:avLst/>
          </a:prstGeom>
        </p:spPr>
      </p:pic>
      <p:pic>
        <p:nvPicPr>
          <p:cNvPr id="4" name="Image 3" descr="Las-noches-en-la-ciudad-de-Bar_54078699838_600_2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29124" y="1214422"/>
            <a:ext cx="4510132" cy="1638681"/>
          </a:xfrm>
          <a:prstGeom prst="rect">
            <a:avLst/>
          </a:prstGeom>
        </p:spPr>
      </p:pic>
      <p:pic>
        <p:nvPicPr>
          <p:cNvPr id="5" name="Image 4" descr="navidad-espan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24" y="214290"/>
            <a:ext cx="2536949" cy="1905531"/>
          </a:xfrm>
          <a:prstGeom prst="rect">
            <a:avLst/>
          </a:prstGeom>
        </p:spPr>
      </p:pic>
      <p:pic>
        <p:nvPicPr>
          <p:cNvPr id="6" name="Image 5" descr="navidad-madri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472" y="1714488"/>
            <a:ext cx="3758443" cy="2518157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3571836" y="357166"/>
            <a:ext cx="5357882" cy="584775"/>
          </a:xfrm>
          <a:prstGeom prst="rect">
            <a:avLst/>
          </a:prstGeom>
          <a:noFill/>
          <a:ln w="38100" cmpd="tri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3200" dirty="0" err="1" smtClean="0">
                <a:solidFill>
                  <a:srgbClr val="C00000"/>
                </a:solidFill>
              </a:rPr>
              <a:t>Navidad</a:t>
            </a:r>
            <a:r>
              <a:rPr lang="fr-FR" sz="3200" dirty="0" smtClean="0">
                <a:solidFill>
                  <a:srgbClr val="C00000"/>
                </a:solidFill>
              </a:rPr>
              <a:t> en Madrid y Barcelona</a:t>
            </a:r>
            <a:endParaRPr lang="fr-FR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2571744"/>
            <a:ext cx="9144000" cy="1643074"/>
          </a:xfrm>
        </p:spPr>
        <p:txBody>
          <a:bodyPr>
            <a:noAutofit/>
          </a:bodyPr>
          <a:lstStyle/>
          <a:p>
            <a:r>
              <a:rPr lang="fr-FR" sz="11500" dirty="0" err="1" smtClean="0">
                <a:solidFill>
                  <a:srgbClr val="C00000"/>
                </a:solidFill>
                <a:latin typeface="Copperplate Gothic Bold" pitchFamily="34" charset="0"/>
              </a:rPr>
              <a:t>Diálogo</a:t>
            </a:r>
            <a:endParaRPr lang="fr-FR" sz="3200" dirty="0">
              <a:solidFill>
                <a:srgbClr val="C00000"/>
              </a:solidFill>
              <a:latin typeface="Copperplate Gothic Bold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720" y="428604"/>
            <a:ext cx="8572528" cy="15001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85720" y="4929198"/>
            <a:ext cx="8572528" cy="150019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</TotalTime>
  <Words>154</Words>
  <Application>Microsoft Office PowerPoint</Application>
  <PresentationFormat>Affichage à l'écran (4:3)</PresentationFormat>
  <Paragraphs>35</Paragraphs>
  <Slides>6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Diapositive 1</vt:lpstr>
      <vt:lpstr>Diapositive 2</vt:lpstr>
      <vt:lpstr>Diapositive 3</vt:lpstr>
      <vt:lpstr>tradiciones navideñas</vt:lpstr>
      <vt:lpstr>Diapositive 5</vt:lpstr>
      <vt:lpstr>Diálogo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PRORAD</dc:creator>
  <cp:lastModifiedBy>PRORAD</cp:lastModifiedBy>
  <cp:revision>16</cp:revision>
  <dcterms:created xsi:type="dcterms:W3CDTF">2015-02-21T10:56:29Z</dcterms:created>
  <dcterms:modified xsi:type="dcterms:W3CDTF">2015-02-22T15:04:30Z</dcterms:modified>
</cp:coreProperties>
</file>