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8"/>
  </p:notesMasterIdLst>
  <p:sldIdLst>
    <p:sldId id="268" r:id="rId2"/>
    <p:sldId id="256" r:id="rId3"/>
    <p:sldId id="257" r:id="rId4"/>
    <p:sldId id="274" r:id="rId5"/>
    <p:sldId id="262" r:id="rId6"/>
    <p:sldId id="263" r:id="rId7"/>
    <p:sldId id="264" r:id="rId8"/>
    <p:sldId id="266" r:id="rId9"/>
    <p:sldId id="267" r:id="rId10"/>
    <p:sldId id="269" r:id="rId11"/>
    <p:sldId id="270" r:id="rId12"/>
    <p:sldId id="271" r:id="rId13"/>
    <p:sldId id="272" r:id="rId14"/>
    <p:sldId id="273" r:id="rId15"/>
    <p:sldId id="260" r:id="rId16"/>
    <p:sldId id="261" r:id="rId17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63" d="100"/>
          <a:sy n="63" d="100"/>
        </p:scale>
        <p:origin x="90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F43A0D1-499D-4C94-B90B-FD878696EAC8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fr-F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448DE3A-6694-4444-BAC2-24CD937F245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2173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6319D6-79A4-46F3-9366-04944027E287}" type="slidenum">
              <a:rPr lang="fr-FR" altLang="fr-FR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04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7463" y="0"/>
            <a:ext cx="12231688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2C3BE-8A40-4EB3-9459-FDF7C6D030A6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3FB71-A0BE-4B3E-BE62-2A906B07C32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666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93860-58A1-4EA3-8D40-7CFF1F0BA8C1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B7142-83A1-4F41-A192-36445A49DF9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567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EA0AF-5021-48FA-84D1-636C8995ADDA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7A968-74F9-48D7-85CB-AE3BFD2E73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264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8E356-5D0B-4016-8695-3EF4BA303250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BFE93-3AEE-4516-891C-B900141C8C3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733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E22CD-4B1C-4C25-A999-3343193D38B9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ACF74-A29D-4B44-8000-54681A0A56F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985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3818C-2A07-4E17-9377-6CFA67320DD4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99951-F61A-4731-820A-1546E44715C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417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3CD6F-54D8-4569-B6D2-958C8A9B80AC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6B146-9622-427E-B9F9-5540EA82735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7164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C7140-DE3F-489C-9117-0BB2472CC196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A7334-AD44-475A-8AE8-C55DD7221E9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384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71953-19CF-4B76-8CD5-A5DD3053A590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989D5-70BA-47B0-A8DB-2B1512B138A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594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F2376-4AD6-42EF-BD3C-C04754F689CC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C755F-ADA7-41B0-B2A9-22B3C0F1876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141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60256-B07F-4066-8A81-3B605202BCB2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2E246-C9D5-45A0-B54A-64FC532F6CF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126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fr-FR" sz="8000"/>
              <a:t>“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10599738" y="28273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fr-FR" sz="8000"/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13788-37D3-491E-88F4-87E5F34262D8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A3353-B203-464C-B48F-DA9A5649765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49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AE0ED-73CA-4308-91CA-3BB5317E0F09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10145-150C-4A47-AF45-16ABDD42460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4831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fr-FR" sz="8000"/>
              <a:t>“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10599738" y="25987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fr-FR" sz="8000"/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02C8F-AC99-425F-92D3-BAEEE9B4E553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39E30-D210-48DE-8868-25A5CE83423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700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F7616-E37B-4B58-91A5-A1BD0B1FD8F9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68E-CC6C-48C8-A564-BFDE6D4DA9E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632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D5AAE-39A9-4CD5-9D9B-49B07E8BDE83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CD3DE-2A6B-4EFC-A904-6A11AF2F5A9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035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7724E-D201-40A7-99BD-3D4A28A33E32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FA749-4686-4529-AF15-B11DF09D909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398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-15875" y="0"/>
            <a:ext cx="12230100" cy="6856413"/>
            <a:chOff x="-15736" y="0"/>
            <a:chExt cx="12229962" cy="6856214"/>
          </a:xfrm>
        </p:grpSpPr>
        <p:pic>
          <p:nvPicPr>
            <p:cNvPr id="1032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text styles</a:t>
            </a:r>
          </a:p>
          <a:p>
            <a:pPr lvl="1"/>
            <a:r>
              <a:rPr lang="en-US" altLang="fr-FR" smtClean="0"/>
              <a:t>Second level</a:t>
            </a:r>
          </a:p>
          <a:p>
            <a:pPr lvl="2"/>
            <a:r>
              <a:rPr lang="en-US" altLang="fr-FR" smtClean="0"/>
              <a:t>Third level</a:t>
            </a:r>
          </a:p>
          <a:p>
            <a:pPr lvl="3"/>
            <a:r>
              <a:rPr lang="en-US" altLang="fr-FR" smtClean="0"/>
              <a:t>Fourth level</a:t>
            </a:r>
          </a:p>
          <a:p>
            <a:pPr lvl="4"/>
            <a:r>
              <a:rPr lang="en-US" altLang="fr-F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D2474D71-8D9F-4FAE-8DE9-12C1713F8A9E}" type="datetimeFigureOut">
              <a:rPr lang="fr-FR"/>
              <a:pPr>
                <a:defRPr/>
              </a:pPr>
              <a:t>01/03/2015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DA90B18A-E676-4AAA-9421-7E80C3AB06A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43" r:id="rId7"/>
    <p:sldLayoutId id="2147483753" r:id="rId8"/>
    <p:sldLayoutId id="2147483744" r:id="rId9"/>
    <p:sldLayoutId id="2147483745" r:id="rId10"/>
    <p:sldLayoutId id="2147483754" r:id="rId11"/>
    <p:sldLayoutId id="2147483755" r:id="rId12"/>
    <p:sldLayoutId id="2147483746" r:id="rId13"/>
    <p:sldLayoutId id="2147483756" r:id="rId14"/>
    <p:sldLayoutId id="2147483757" r:id="rId15"/>
    <p:sldLayoutId id="2147483758" r:id="rId16"/>
    <p:sldLayoutId id="2147483759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youtube.com/watch?v=CBvylL4APl0" TargetMode="Externa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62" name="Picture 2" descr="http://www.geo.fr/var/geo/storage/images/voyages/guides-de-voyage/amerique/perou/108069-27-fre-FR/perou_1600x605_panoramiq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" y="1112740"/>
            <a:ext cx="12187767" cy="4587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64" name="Picture 4" descr="http://www.visitmyperu.com/wp-content/uploads/2014/02/lama-pero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3666">
            <a:off x="665195" y="1025160"/>
            <a:ext cx="6112851" cy="47230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6" name="Picture 6" descr="http://www.routard.com/images_contenu/communaute/Photos/publi/045/pt445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5816">
            <a:off x="5491814" y="499016"/>
            <a:ext cx="4414082" cy="58854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0968" name="Picture 8" descr="http://media.topito.com/wp-content/uploads/2011/09/lama_bizarre02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74" y="12738"/>
            <a:ext cx="8282607" cy="6857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948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eelOff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2692400" y="1871663"/>
            <a:ext cx="6815138" cy="1514475"/>
          </a:xfrm>
        </p:spPr>
        <p:txBody>
          <a:bodyPr/>
          <a:lstStyle/>
          <a:p>
            <a:r>
              <a:rPr lang="fr-FR" altLang="fr-FR" sz="11500" dirty="0" err="1" smtClean="0">
                <a:ln>
                  <a:noFill/>
                </a:ln>
                <a:solidFill>
                  <a:srgbClr val="FF0000"/>
                </a:solidFill>
                <a:latin typeface="Brush Script MT" panose="03060802040406070304" pitchFamily="66" charset="0"/>
              </a:rPr>
              <a:t>Perú</a:t>
            </a:r>
            <a:endParaRPr lang="fr-FR" altLang="fr-FR" sz="11500" dirty="0" smtClean="0">
              <a:ln>
                <a:noFill/>
              </a:ln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2692400" y="3657600"/>
            <a:ext cx="6815138" cy="1320800"/>
          </a:xfrm>
        </p:spPr>
        <p:txBody>
          <a:bodyPr>
            <a:normAutofit/>
          </a:bodyPr>
          <a:lstStyle/>
          <a:p>
            <a:r>
              <a:rPr lang="fr-FR" altLang="fr-FR" sz="3200" dirty="0" err="1" smtClean="0"/>
              <a:t>Perú</a:t>
            </a:r>
            <a:r>
              <a:rPr lang="fr-FR" altLang="fr-FR" sz="3200" dirty="0" smtClean="0"/>
              <a:t> es no solo las </a:t>
            </a:r>
            <a:r>
              <a:rPr lang="fr-FR" altLang="fr-FR" sz="3200" dirty="0" err="1" smtClean="0"/>
              <a:t>llamas</a:t>
            </a:r>
            <a:endParaRPr lang="fr-FR" altLang="fr-FR" sz="3200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mtClean="0"/>
              <a:t>Presantado por SOUMAH Myriam, THOUVENIN Sylvie y VALLET Arnaud</a:t>
            </a:r>
          </a:p>
        </p:txBody>
      </p:sp>
      <p:pic>
        <p:nvPicPr>
          <p:cNvPr id="16390" name="Picture 6" descr="http://msmstech.mssd14.wikispaces.net/file/view/Drapeau_du_P%C3%A9rou_07a.png/194082500/560x169/Drapeau_du_P%C3%A9rou_07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9773">
            <a:off x="115291" y="1103575"/>
            <a:ext cx="5334000" cy="16097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://www.areadepublicidad.com/images/peru-logo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8840">
            <a:off x="8186383" y="222219"/>
            <a:ext cx="2322294" cy="186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710669" y="619432"/>
            <a:ext cx="6886971" cy="589935"/>
          </a:xfrm>
        </p:spPr>
        <p:txBody>
          <a:bodyPr/>
          <a:lstStyle/>
          <a:p>
            <a:r>
              <a:rPr lang="es-ES" altLang="fr-FR" dirty="0" smtClean="0">
                <a:ln>
                  <a:noFill/>
                </a:ln>
                <a:solidFill>
                  <a:srgbClr val="FF0000"/>
                </a:solidFill>
              </a:rPr>
              <a:t>Alguna información</a:t>
            </a:r>
          </a:p>
        </p:txBody>
      </p:sp>
      <p:sp>
        <p:nvSpPr>
          <p:cNvPr id="18436" name="Content Placeholder 3"/>
          <p:cNvSpPr>
            <a:spLocks noGrp="1"/>
          </p:cNvSpPr>
          <p:nvPr>
            <p:ph sz="half" idx="2"/>
          </p:nvPr>
        </p:nvSpPr>
        <p:spPr>
          <a:xfrm>
            <a:off x="5151120" y="2560638"/>
            <a:ext cx="5748655" cy="3309937"/>
          </a:xfrm>
        </p:spPr>
        <p:txBody>
          <a:bodyPr>
            <a:normAutofit/>
          </a:bodyPr>
          <a:lstStyle/>
          <a:p>
            <a:r>
              <a:rPr lang="es-ES" altLang="fr-FR" sz="2800" dirty="0" smtClean="0"/>
              <a:t>Capital : Lima</a:t>
            </a:r>
          </a:p>
          <a:p>
            <a:r>
              <a:rPr lang="es-ES" altLang="fr-FR" sz="2800" dirty="0" smtClean="0"/>
              <a:t>30 814 </a:t>
            </a:r>
            <a:r>
              <a:rPr lang="es-ES" altLang="fr-FR" sz="2800" dirty="0" smtClean="0"/>
              <a:t>175 habitantes</a:t>
            </a:r>
            <a:endParaRPr lang="es-ES" altLang="fr-FR" sz="2800" dirty="0" smtClean="0"/>
          </a:p>
          <a:p>
            <a:r>
              <a:rPr lang="es-ES" altLang="fr-FR" sz="2800" dirty="0" smtClean="0"/>
              <a:t>Lema : Firme y feliz por la unión</a:t>
            </a:r>
          </a:p>
          <a:p>
            <a:r>
              <a:rPr lang="es-ES" altLang="fr-FR" sz="2800" dirty="0" smtClean="0"/>
              <a:t>Himno : </a:t>
            </a:r>
            <a:r>
              <a:rPr lang="es-ES" altLang="fr-FR" sz="2800" i="1" dirty="0" smtClean="0"/>
              <a:t>Somos libres, seámoslo siempre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066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90" y="0"/>
            <a:ext cx="514522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41620" y="1768747"/>
            <a:ext cx="1173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BRASIL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41620" y="269748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BOLIVIA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3992" y="3496904"/>
            <a:ext cx="992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CHILE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 flipV="1">
            <a:off x="3076072" y="3678865"/>
            <a:ext cx="2265548" cy="18094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65320" y="840015"/>
            <a:ext cx="163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COLOMBIA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7743" y="1368637"/>
            <a:ext cx="1501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ECUADOR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>
            <a:stCxn id="10" idx="3"/>
          </p:cNvCxnSpPr>
          <p:nvPr/>
        </p:nvCxnSpPr>
        <p:spPr>
          <a:xfrm flipV="1">
            <a:off x="3178883" y="1496266"/>
            <a:ext cx="1095405" cy="72426"/>
          </a:xfrm>
          <a:prstGeom prst="straightConnector1">
            <a:avLst/>
          </a:prstGeom>
          <a:ln w="476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8391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3773" y="352042"/>
            <a:ext cx="9601200" cy="1303337"/>
          </a:xfrm>
        </p:spPr>
        <p:txBody>
          <a:bodyPr/>
          <a:lstStyle/>
          <a:p>
            <a:r>
              <a:rPr lang="es-ES" dirty="0" smtClean="0">
                <a:ln>
                  <a:noFill/>
                </a:ln>
                <a:solidFill>
                  <a:srgbClr val="FF0000"/>
                </a:solidFill>
              </a:rPr>
              <a:t>Turismo</a:t>
            </a:r>
            <a:br>
              <a:rPr lang="es-ES" dirty="0" smtClean="0">
                <a:ln>
                  <a:noFill/>
                </a:ln>
                <a:solidFill>
                  <a:srgbClr val="FF0000"/>
                </a:solidFill>
              </a:rPr>
            </a:br>
            <a:r>
              <a:rPr lang="fr-FR" sz="2500" b="1" dirty="0" smtClean="0">
                <a:ln>
                  <a:noFill/>
                </a:ln>
                <a:solidFill>
                  <a:srgbClr val="FF0000"/>
                </a:solidFill>
              </a:rPr>
              <a:t>CUIDADES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3986" y="2081049"/>
            <a:ext cx="11035862" cy="4624552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 Lima                                                                                                                       Arequipa</a:t>
            </a:r>
          </a:p>
          <a:p>
            <a:pPr algn="r">
              <a:buNone/>
            </a:pPr>
            <a:r>
              <a:rPr lang="fr-FR" dirty="0" smtClean="0"/>
              <a:t>                                                                              </a:t>
            </a:r>
          </a:p>
          <a:p>
            <a:endParaRPr lang="fr-FR" dirty="0" smtClean="0"/>
          </a:p>
          <a:p>
            <a:pPr algn="r">
              <a:buNone/>
            </a:pPr>
            <a:endParaRPr lang="fr-FR" dirty="0" smtClean="0"/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                Cusco </a:t>
            </a:r>
            <a:endParaRPr lang="fr-FR" dirty="0"/>
          </a:p>
        </p:txBody>
      </p:sp>
      <p:pic>
        <p:nvPicPr>
          <p:cNvPr id="5" name="Image 4" descr="Arequip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7228" y="2406870"/>
            <a:ext cx="5864772" cy="1965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cusc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53105" y="4057455"/>
            <a:ext cx="3731172" cy="2968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Lima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03282" y="1429406"/>
            <a:ext cx="4850929" cy="2890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3000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6420" y="126125"/>
            <a:ext cx="9601200" cy="1303337"/>
          </a:xfrm>
        </p:spPr>
        <p:txBody>
          <a:bodyPr/>
          <a:lstStyle/>
          <a:p>
            <a:r>
              <a:rPr lang="fr-FR" sz="2500" b="1" dirty="0" smtClean="0">
                <a:ln>
                  <a:noFill/>
                </a:ln>
                <a:solidFill>
                  <a:srgbClr val="FF0000"/>
                </a:solidFill>
              </a:rPr>
              <a:t>SITIOS</a:t>
            </a:r>
            <a:r>
              <a:rPr lang="fr-FR" b="1" dirty="0" smtClean="0"/>
              <a:t> </a:t>
            </a:r>
            <a:r>
              <a:rPr lang="fr-FR" sz="2500" b="1" dirty="0" smtClean="0">
                <a:ln>
                  <a:noFill/>
                </a:ln>
                <a:solidFill>
                  <a:srgbClr val="FF0000"/>
                </a:solidFill>
              </a:rPr>
              <a:t>ARQUEOLOGIQUOS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04193" y="1072055"/>
            <a:ext cx="11225048" cy="5785945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Chan </a:t>
            </a:r>
            <a:r>
              <a:rPr lang="fr-FR" dirty="0" err="1" smtClean="0"/>
              <a:t>Chan</a:t>
            </a:r>
            <a:r>
              <a:rPr lang="fr-FR" dirty="0" smtClean="0"/>
              <a:t>                                                                                                            </a:t>
            </a:r>
            <a:r>
              <a:rPr lang="fr-FR" dirty="0" err="1" smtClean="0"/>
              <a:t>Kuelap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                                                  Las </a:t>
            </a:r>
            <a:r>
              <a:rPr lang="fr-FR" dirty="0" err="1" smtClean="0"/>
              <a:t>l</a:t>
            </a:r>
            <a:r>
              <a:rPr lang="fr-FR" b="1" dirty="0" err="1" smtClean="0"/>
              <a:t>í</a:t>
            </a:r>
            <a:r>
              <a:rPr lang="fr-FR" dirty="0" err="1" smtClean="0"/>
              <a:t>neas</a:t>
            </a:r>
            <a:r>
              <a:rPr lang="fr-FR" dirty="0" smtClean="0"/>
              <a:t> de Nazca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                                                     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                                                     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4" name="Image 3" descr="Chan ch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50867"/>
            <a:ext cx="4419600" cy="3142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Kuel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72856" y="1492470"/>
            <a:ext cx="4572000" cy="3300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 descr="lineas-nazc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1986" y="3259320"/>
            <a:ext cx="4183116" cy="2989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0903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190297" y="0"/>
            <a:ext cx="9601200" cy="1303337"/>
          </a:xfrm>
        </p:spPr>
        <p:txBody>
          <a:bodyPr/>
          <a:lstStyle/>
          <a:p>
            <a:r>
              <a:rPr lang="fr-FR" sz="2500" b="1" dirty="0" smtClean="0">
                <a:ln>
                  <a:noFill/>
                </a:ln>
                <a:solidFill>
                  <a:srgbClr val="FF0000"/>
                </a:solidFill>
              </a:rPr>
              <a:t>CUIDADES</a:t>
            </a:r>
            <a:r>
              <a:rPr lang="fr-FR" b="1" dirty="0" smtClean="0"/>
              <a:t> </a:t>
            </a:r>
            <a:r>
              <a:rPr lang="fr-FR" sz="2500" b="1" dirty="0" smtClean="0">
                <a:ln>
                  <a:noFill/>
                </a:ln>
                <a:solidFill>
                  <a:srgbClr val="FF0000"/>
                </a:solidFill>
              </a:rPr>
              <a:t>INCAS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 rot="885531">
            <a:off x="6884939" y="2616497"/>
            <a:ext cx="4718304" cy="725869"/>
          </a:xfrm>
        </p:spPr>
        <p:txBody>
          <a:bodyPr/>
          <a:lstStyle/>
          <a:p>
            <a:r>
              <a:rPr lang="fr-FR" sz="2400" dirty="0" smtClean="0">
                <a:solidFill>
                  <a:srgbClr val="262626"/>
                </a:solidFill>
              </a:rPr>
              <a:t>                     </a:t>
            </a:r>
            <a:r>
              <a:rPr lang="fr-FR" sz="2400" dirty="0" err="1" smtClean="0">
                <a:solidFill>
                  <a:srgbClr val="262626"/>
                </a:solidFill>
              </a:rPr>
              <a:t>Choquequirao</a:t>
            </a:r>
            <a:endParaRPr lang="fr-FR" sz="2400" dirty="0" smtClean="0">
              <a:solidFill>
                <a:srgbClr val="262626"/>
              </a:solidFill>
            </a:endParaRPr>
          </a:p>
        </p:txBody>
      </p:sp>
      <p:pic>
        <p:nvPicPr>
          <p:cNvPr id="8" name="Espace réservé du contenu 7" descr="machupicchu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20234627">
            <a:off x="747039" y="1513484"/>
            <a:ext cx="4292685" cy="2889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>
          <a:xfrm rot="20570854">
            <a:off x="1240810" y="4087940"/>
            <a:ext cx="4718304" cy="576262"/>
          </a:xfrm>
        </p:spPr>
        <p:txBody>
          <a:bodyPr/>
          <a:lstStyle/>
          <a:p>
            <a:r>
              <a:rPr lang="fr-FR" sz="2400" dirty="0" smtClean="0">
                <a:solidFill>
                  <a:srgbClr val="262626"/>
                </a:solidFill>
              </a:rPr>
              <a:t>                    </a:t>
            </a:r>
            <a:r>
              <a:rPr lang="fr-FR" sz="2400" dirty="0" err="1" smtClean="0">
                <a:solidFill>
                  <a:srgbClr val="262626"/>
                </a:solidFill>
              </a:rPr>
              <a:t>Machu</a:t>
            </a:r>
            <a:r>
              <a:rPr lang="fr-FR" sz="2400" dirty="0" smtClean="0">
                <a:solidFill>
                  <a:srgbClr val="262626"/>
                </a:solidFill>
              </a:rPr>
              <a:t> </a:t>
            </a:r>
            <a:r>
              <a:rPr lang="fr-FR" sz="2400" dirty="0" err="1" smtClean="0">
                <a:solidFill>
                  <a:srgbClr val="262626"/>
                </a:solidFill>
              </a:rPr>
              <a:t>Picchu</a:t>
            </a:r>
            <a:endParaRPr lang="fr-FR" sz="2400" dirty="0" smtClean="0">
              <a:solidFill>
                <a:srgbClr val="262626"/>
              </a:solidFill>
            </a:endParaRPr>
          </a:p>
        </p:txBody>
      </p:sp>
      <p:pic>
        <p:nvPicPr>
          <p:cNvPr id="9" name="Espace réservé du contenu 8" descr="choquequirao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 rot="941133">
            <a:off x="5976684" y="3261510"/>
            <a:ext cx="5433513" cy="3280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3095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06214" y="183877"/>
            <a:ext cx="9601200" cy="1303337"/>
          </a:xfrm>
        </p:spPr>
        <p:txBody>
          <a:bodyPr/>
          <a:lstStyle/>
          <a:p>
            <a:r>
              <a:rPr lang="fr-FR" sz="2500" b="1" dirty="0" smtClean="0">
                <a:ln>
                  <a:noFill/>
                </a:ln>
                <a:solidFill>
                  <a:srgbClr val="FF0000"/>
                </a:solidFill>
              </a:rPr>
              <a:t>CANONES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 rot="786918">
            <a:off x="275896" y="5569898"/>
            <a:ext cx="4718304" cy="576262"/>
          </a:xfrm>
        </p:spPr>
        <p:txBody>
          <a:bodyPr/>
          <a:lstStyle/>
          <a:p>
            <a:r>
              <a:rPr lang="fr-FR" sz="2400" dirty="0" smtClean="0">
                <a:solidFill>
                  <a:srgbClr val="262626"/>
                </a:solidFill>
              </a:rPr>
              <a:t>El Cañon </a:t>
            </a:r>
            <a:r>
              <a:rPr lang="fr-FR" sz="2400" dirty="0" err="1" smtClean="0">
                <a:solidFill>
                  <a:srgbClr val="262626"/>
                </a:solidFill>
              </a:rPr>
              <a:t>del</a:t>
            </a:r>
            <a:r>
              <a:rPr lang="fr-FR" sz="2400" dirty="0" smtClean="0">
                <a:solidFill>
                  <a:srgbClr val="262626"/>
                </a:solidFill>
              </a:rPr>
              <a:t> Colca</a:t>
            </a:r>
          </a:p>
        </p:txBody>
      </p:sp>
      <p:pic>
        <p:nvPicPr>
          <p:cNvPr id="9" name="Espace réservé du contenu 8" descr="canyon-del-colc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734375">
            <a:off x="-31530" y="1572063"/>
            <a:ext cx="6337738" cy="3903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>
          <a:xfrm rot="21051552">
            <a:off x="6212202" y="1334231"/>
            <a:ext cx="4718304" cy="576262"/>
          </a:xfrm>
        </p:spPr>
        <p:txBody>
          <a:bodyPr/>
          <a:lstStyle/>
          <a:p>
            <a:r>
              <a:rPr lang="fr-FR" sz="2400" dirty="0" smtClean="0">
                <a:solidFill>
                  <a:srgbClr val="262626"/>
                </a:solidFill>
              </a:rPr>
              <a:t>El Cañon </a:t>
            </a:r>
            <a:r>
              <a:rPr lang="fr-FR" sz="2400" dirty="0" err="1" smtClean="0">
                <a:solidFill>
                  <a:srgbClr val="262626"/>
                </a:solidFill>
              </a:rPr>
              <a:t>del</a:t>
            </a:r>
            <a:r>
              <a:rPr lang="fr-FR" sz="2400" dirty="0" smtClean="0">
                <a:solidFill>
                  <a:srgbClr val="262626"/>
                </a:solidFill>
              </a:rPr>
              <a:t> </a:t>
            </a:r>
            <a:r>
              <a:rPr lang="fr-FR" sz="2400" dirty="0" err="1" smtClean="0">
                <a:solidFill>
                  <a:srgbClr val="262626"/>
                </a:solidFill>
              </a:rPr>
              <a:t>cotahuasi</a:t>
            </a:r>
            <a:r>
              <a:rPr lang="fr-FR" sz="2400" dirty="0" smtClean="0">
                <a:solidFill>
                  <a:srgbClr val="262626"/>
                </a:solidFill>
              </a:rPr>
              <a:t> </a:t>
            </a:r>
          </a:p>
        </p:txBody>
      </p:sp>
      <p:pic>
        <p:nvPicPr>
          <p:cNvPr id="8" name="Espace réservé du contenu 7" descr="canon decotahuasi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 rot="20341314">
            <a:off x="6123279" y="2024062"/>
            <a:ext cx="5143810" cy="3430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23945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158765" y="204897"/>
            <a:ext cx="9601200" cy="1303337"/>
          </a:xfrm>
        </p:spPr>
        <p:txBody>
          <a:bodyPr/>
          <a:lstStyle/>
          <a:p>
            <a:r>
              <a:rPr lang="fr-FR" sz="2500" b="1" dirty="0" smtClean="0">
                <a:ln>
                  <a:noFill/>
                </a:ln>
                <a:solidFill>
                  <a:srgbClr val="FF0000"/>
                </a:solidFill>
              </a:rPr>
              <a:t>OTROS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 rot="628781">
            <a:off x="2272863" y="1996382"/>
            <a:ext cx="4718304" cy="576262"/>
          </a:xfrm>
        </p:spPr>
        <p:txBody>
          <a:bodyPr/>
          <a:lstStyle/>
          <a:p>
            <a:r>
              <a:rPr lang="fr-FR" sz="2400" dirty="0" smtClean="0">
                <a:solidFill>
                  <a:srgbClr val="262626"/>
                </a:solidFill>
              </a:rPr>
              <a:t>La </a:t>
            </a:r>
            <a:r>
              <a:rPr lang="fr-FR" sz="2400" dirty="0" err="1" smtClean="0">
                <a:solidFill>
                  <a:srgbClr val="262626"/>
                </a:solidFill>
              </a:rPr>
              <a:t>Plaza</a:t>
            </a:r>
            <a:r>
              <a:rPr lang="fr-FR" sz="2400" dirty="0" smtClean="0">
                <a:solidFill>
                  <a:srgbClr val="262626"/>
                </a:solidFill>
              </a:rPr>
              <a:t> </a:t>
            </a:r>
            <a:r>
              <a:rPr lang="fr-FR" sz="2400" dirty="0" err="1" smtClean="0">
                <a:solidFill>
                  <a:srgbClr val="262626"/>
                </a:solidFill>
              </a:rPr>
              <a:t>Mayor</a:t>
            </a:r>
            <a:endParaRPr lang="fr-FR" sz="2400" dirty="0" smtClean="0">
              <a:solidFill>
                <a:srgbClr val="262626"/>
              </a:solidFill>
            </a:endParaRPr>
          </a:p>
        </p:txBody>
      </p:sp>
      <p:pic>
        <p:nvPicPr>
          <p:cNvPr id="9" name="Espace réservé du contenu 8" descr="Plaza mayo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957110">
            <a:off x="364120" y="2447010"/>
            <a:ext cx="5581011" cy="3988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Espace réservé du texte 6"/>
          <p:cNvSpPr>
            <a:spLocks noGrp="1"/>
          </p:cNvSpPr>
          <p:nvPr>
            <p:ph type="body" sz="quarter" idx="3"/>
          </p:nvPr>
        </p:nvSpPr>
        <p:spPr>
          <a:xfrm>
            <a:off x="7010989" y="4623968"/>
            <a:ext cx="4718304" cy="1198764"/>
          </a:xfrm>
        </p:spPr>
        <p:txBody>
          <a:bodyPr/>
          <a:lstStyle/>
          <a:p>
            <a:r>
              <a:rPr lang="fr-FR" sz="2400" dirty="0" err="1" smtClean="0">
                <a:solidFill>
                  <a:srgbClr val="262626"/>
                </a:solidFill>
              </a:rPr>
              <a:t>Museo</a:t>
            </a:r>
            <a:r>
              <a:rPr lang="fr-FR" sz="2400" dirty="0" smtClean="0">
                <a:solidFill>
                  <a:srgbClr val="262626"/>
                </a:solidFill>
              </a:rPr>
              <a:t> </a:t>
            </a:r>
            <a:r>
              <a:rPr lang="fr-FR" sz="2400" dirty="0" err="1" smtClean="0">
                <a:solidFill>
                  <a:srgbClr val="262626"/>
                </a:solidFill>
              </a:rPr>
              <a:t>del</a:t>
            </a:r>
            <a:r>
              <a:rPr lang="fr-FR" sz="2400" dirty="0" smtClean="0">
                <a:solidFill>
                  <a:srgbClr val="262626"/>
                </a:solidFill>
              </a:rPr>
              <a:t> </a:t>
            </a:r>
            <a:r>
              <a:rPr lang="fr-FR" sz="2400" dirty="0" err="1" smtClean="0">
                <a:solidFill>
                  <a:srgbClr val="262626"/>
                </a:solidFill>
              </a:rPr>
              <a:t>Congreso</a:t>
            </a:r>
            <a:r>
              <a:rPr lang="fr-FR" sz="2400" dirty="0" smtClean="0">
                <a:solidFill>
                  <a:srgbClr val="262626"/>
                </a:solidFill>
              </a:rPr>
              <a:t> y de la </a:t>
            </a:r>
            <a:r>
              <a:rPr lang="fr-FR" sz="2400" dirty="0" err="1" smtClean="0">
                <a:solidFill>
                  <a:srgbClr val="262626"/>
                </a:solidFill>
              </a:rPr>
              <a:t>Inquisición</a:t>
            </a:r>
            <a:endParaRPr lang="fr-FR" sz="2400" dirty="0" smtClean="0">
              <a:solidFill>
                <a:srgbClr val="262626"/>
              </a:solidFill>
            </a:endParaRPr>
          </a:p>
        </p:txBody>
      </p:sp>
      <p:pic>
        <p:nvPicPr>
          <p:cNvPr id="10" name="Espace réservé du contenu 9" descr="Musée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980386" y="1450428"/>
            <a:ext cx="5192111" cy="3436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6749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75" y="990901"/>
            <a:ext cx="9604248" cy="261251"/>
          </a:xfrm>
        </p:spPr>
        <p:txBody>
          <a:bodyPr/>
          <a:lstStyle/>
          <a:p>
            <a:r>
              <a:rPr lang="fr-FR" dirty="0" err="1" smtClean="0">
                <a:solidFill>
                  <a:srgbClr val="FF0000"/>
                </a:solidFill>
              </a:rPr>
              <a:t>Platos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salados</a:t>
            </a:r>
            <a:r>
              <a:rPr lang="fr-FR" dirty="0" smtClean="0">
                <a:solidFill>
                  <a:srgbClr val="FF0000"/>
                </a:solidFill>
              </a:rPr>
              <a:t> :</a:t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smtClean="0">
                <a:solidFill>
                  <a:srgbClr val="FF0000"/>
                </a:solidFill>
              </a:rPr>
              <a:t>Carne y </a:t>
            </a:r>
            <a:r>
              <a:rPr lang="fr-FR" dirty="0" err="1" smtClean="0">
                <a:solidFill>
                  <a:srgbClr val="FF0000"/>
                </a:solidFill>
              </a:rPr>
              <a:t>pollo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1988" name="Picture 4" descr="611x458.jpg (611×45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8297">
            <a:off x="7899985" y="949621"/>
            <a:ext cx="3373982" cy="2529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815226">
            <a:off x="7540651" y="3399946"/>
            <a:ext cx="329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Escabeche</a:t>
            </a:r>
            <a:r>
              <a:rPr lang="fr-FR" sz="2400" dirty="0" smtClean="0"/>
              <a:t> de </a:t>
            </a:r>
            <a:r>
              <a:rPr lang="fr-FR" sz="2400" dirty="0" err="1" smtClean="0"/>
              <a:t>pollo</a:t>
            </a:r>
            <a:endParaRPr lang="fr-FR" sz="2400" dirty="0"/>
          </a:p>
        </p:txBody>
      </p:sp>
      <p:pic>
        <p:nvPicPr>
          <p:cNvPr id="41990" name="Picture 6" descr="http://stereovilla.pe/wp-content/uploads/2014/11/Lomo-Saltado%C3%A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004" y="3347298"/>
            <a:ext cx="3428195" cy="2569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64908" y="5832389"/>
            <a:ext cx="3262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Lomo</a:t>
            </a:r>
            <a:r>
              <a:rPr lang="fr-FR" sz="2400" dirty="0" smtClean="0"/>
              <a:t> </a:t>
            </a:r>
            <a:r>
              <a:rPr lang="fr-FR" sz="2400" dirty="0" err="1" smtClean="0"/>
              <a:t>saltado</a:t>
            </a:r>
            <a:endParaRPr lang="fr-FR" sz="2400" dirty="0"/>
          </a:p>
        </p:txBody>
      </p:sp>
      <p:pic>
        <p:nvPicPr>
          <p:cNvPr id="11" name="Picture 2" descr="http://1.bp.blogspot.com/-BMTCHsBQfM0/Uw9ornUaCQI/AAAAAAAABCg/qJdHlz_K-sI/s1600/aji_galli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1584">
            <a:off x="319889" y="866804"/>
            <a:ext cx="3947690" cy="26212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 rot="20967604">
            <a:off x="663709" y="3432754"/>
            <a:ext cx="3843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Ají de gallina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2411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199" y="851805"/>
            <a:ext cx="9644449" cy="576649"/>
          </a:xfrm>
        </p:spPr>
        <p:txBody>
          <a:bodyPr/>
          <a:lstStyle/>
          <a:p>
            <a:r>
              <a:rPr lang="fr-FR" dirty="0" err="1" smtClean="0">
                <a:solidFill>
                  <a:srgbClr val="FF0000"/>
                </a:solidFill>
              </a:rPr>
              <a:t>Platos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salados</a:t>
            </a:r>
            <a:r>
              <a:rPr lang="fr-FR" dirty="0" smtClean="0">
                <a:solidFill>
                  <a:srgbClr val="FF0000"/>
                </a:solidFill>
              </a:rPr>
              <a:t> :</a:t>
            </a:r>
            <a:br>
              <a:rPr lang="fr-FR" dirty="0" smtClean="0">
                <a:solidFill>
                  <a:srgbClr val="FF0000"/>
                </a:solidFill>
              </a:rPr>
            </a:br>
            <a:r>
              <a:rPr lang="fr-FR" dirty="0" err="1" smtClean="0">
                <a:solidFill>
                  <a:srgbClr val="FF0000"/>
                </a:solidFill>
              </a:rPr>
              <a:t>Pescado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3012" name="Picture 4" descr="http://www.yanuq.com/images/fotos/choros-chalaca.jpg?receta=CHOR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3116">
            <a:off x="8054887" y="478100"/>
            <a:ext cx="3681874" cy="3150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1095805">
            <a:off x="7651136" y="3354713"/>
            <a:ext cx="3411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/>
              <a:t>Choros</a:t>
            </a:r>
            <a:r>
              <a:rPr lang="fr-FR" sz="2400" dirty="0" smtClean="0"/>
              <a:t> a la </a:t>
            </a:r>
            <a:r>
              <a:rPr lang="fr-FR" sz="2400" dirty="0" err="1" smtClean="0"/>
              <a:t>Chalaca</a:t>
            </a:r>
            <a:endParaRPr lang="fr-FR" sz="2400" dirty="0"/>
          </a:p>
        </p:txBody>
      </p:sp>
      <p:pic>
        <p:nvPicPr>
          <p:cNvPr id="9" name="Picture 2" descr="http://www.cafecultura.nl/_test/wp-content/uploads/2012/02/ceviche-peruan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659">
            <a:off x="194103" y="780819"/>
            <a:ext cx="3983015" cy="2509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 rot="20969658">
            <a:off x="567586" y="3201657"/>
            <a:ext cx="3801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Ceviche</a:t>
            </a:r>
            <a:endParaRPr lang="fr-FR" sz="2400" dirty="0"/>
          </a:p>
        </p:txBody>
      </p:sp>
      <p:pic>
        <p:nvPicPr>
          <p:cNvPr id="43014" name="Picture 6" descr="http://www.egap.edu.pe/wp-content/uploads/2013/04/Parihuela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776" y="3146854"/>
            <a:ext cx="4063778" cy="27105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66985" y="5857363"/>
            <a:ext cx="3867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Parihuela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41601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686" y="628437"/>
            <a:ext cx="9601200" cy="401294"/>
          </a:xfrm>
        </p:spPr>
        <p:txBody>
          <a:bodyPr/>
          <a:lstStyle/>
          <a:p>
            <a:r>
              <a:rPr lang="fr-FR" dirty="0" err="1" smtClean="0">
                <a:solidFill>
                  <a:srgbClr val="FF0000"/>
                </a:solidFill>
              </a:rPr>
              <a:t>Platos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dulces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4034" name="Picture 2" descr="http://menuperu.elcomercio.pe/media/receta/Turr%C3%B3n%20de%20do%C3%B1a%20pepa-20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2139">
            <a:off x="793142" y="859916"/>
            <a:ext cx="3090468" cy="2766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4" descr="http://www.elclubdelpan.com/sites/clubdelpan/files/field_collection/field_gallery/picarones_peruan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8265">
            <a:off x="7611160" y="1073924"/>
            <a:ext cx="4157797" cy="2338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21025688">
            <a:off x="1152927" y="3431104"/>
            <a:ext cx="291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Turron</a:t>
            </a:r>
            <a:r>
              <a:rPr lang="fr-FR" sz="2400" dirty="0" smtClean="0"/>
              <a:t> de Doña </a:t>
            </a:r>
            <a:r>
              <a:rPr lang="fr-FR" sz="2400" dirty="0" err="1" smtClean="0"/>
              <a:t>Pepa</a:t>
            </a:r>
            <a:endParaRPr lang="fr-FR" sz="2400" dirty="0"/>
          </a:p>
        </p:txBody>
      </p:sp>
      <p:sp>
        <p:nvSpPr>
          <p:cNvPr id="6" name="TextBox 5"/>
          <p:cNvSpPr txBox="1"/>
          <p:nvPr/>
        </p:nvSpPr>
        <p:spPr>
          <a:xfrm rot="420516">
            <a:off x="7525459" y="3360254"/>
            <a:ext cx="4039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Picarones</a:t>
            </a:r>
            <a:endParaRPr lang="fr-FR" sz="2400" dirty="0"/>
          </a:p>
        </p:txBody>
      </p:sp>
      <p:pic>
        <p:nvPicPr>
          <p:cNvPr id="1026" name="Picture 2" descr="http://3lechesfactory.com/wp-content/uploads/2013/03/3leches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543" y="3320598"/>
            <a:ext cx="3442329" cy="2291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49578" y="5527589"/>
            <a:ext cx="3253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Pastel de </a:t>
            </a:r>
            <a:r>
              <a:rPr lang="fr-FR" sz="2400" dirty="0" err="1" smtClean="0"/>
              <a:t>tres</a:t>
            </a:r>
            <a:r>
              <a:rPr lang="fr-FR" sz="2400" dirty="0" smtClean="0"/>
              <a:t> </a:t>
            </a:r>
            <a:r>
              <a:rPr lang="fr-FR" sz="2400" dirty="0" err="1" smtClean="0"/>
              <a:t>leches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89355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925" y="636675"/>
            <a:ext cx="9601200" cy="401294"/>
          </a:xfrm>
        </p:spPr>
        <p:txBody>
          <a:bodyPr/>
          <a:lstStyle/>
          <a:p>
            <a:r>
              <a:rPr lang="fr-FR" dirty="0" err="1" smtClean="0">
                <a:solidFill>
                  <a:srgbClr val="FF0000"/>
                </a:solidFill>
              </a:rPr>
              <a:t>Bebidas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5058" name="Picture 2" descr="http://www.mancertified.com/wp-content/uploads/2013/08/Inca-Kola-%E2%80%93-Pe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0265">
            <a:off x="346931" y="1383955"/>
            <a:ext cx="4949997" cy="40490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4" descr="http://blog.costamar.com/wp-content/uploads/2012/02/piscosou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182">
            <a:off x="7512119" y="206263"/>
            <a:ext cx="3950188" cy="5266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21176634">
            <a:off x="699521" y="5304201"/>
            <a:ext cx="4768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Inca Kola</a:t>
            </a:r>
            <a:endParaRPr lang="fr-FR" sz="2400" dirty="0"/>
          </a:p>
        </p:txBody>
      </p:sp>
      <p:sp>
        <p:nvSpPr>
          <p:cNvPr id="6" name="TextBox 5"/>
          <p:cNvSpPr txBox="1"/>
          <p:nvPr/>
        </p:nvSpPr>
        <p:spPr>
          <a:xfrm rot="431318">
            <a:off x="7198673" y="5256099"/>
            <a:ext cx="3912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Pisco Sour</a:t>
            </a:r>
          </a:p>
        </p:txBody>
      </p:sp>
    </p:spTree>
    <p:extLst>
      <p:ext uri="{BB962C8B-B14F-4D97-AF65-F5344CB8AC3E}">
        <p14:creationId xmlns:p14="http://schemas.microsoft.com/office/powerpoint/2010/main" val="141569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6196" y="692314"/>
            <a:ext cx="9601200" cy="261251"/>
          </a:xfrm>
        </p:spPr>
        <p:txBody>
          <a:bodyPr/>
          <a:lstStyle/>
          <a:p>
            <a:r>
              <a:rPr lang="fr-FR" dirty="0" err="1" smtClean="0">
                <a:solidFill>
                  <a:srgbClr val="FF0000"/>
                </a:solidFill>
              </a:rPr>
              <a:t>Plato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sorprendende</a:t>
            </a:r>
            <a:endParaRPr lang="fr-FR" dirty="0"/>
          </a:p>
        </p:txBody>
      </p:sp>
      <p:pic>
        <p:nvPicPr>
          <p:cNvPr id="46082" name="Picture 2" descr="http://www.voyageperou.info/wp-content/uploads/2013/08/voyage-perou-cuy-cus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241" y="1087395"/>
            <a:ext cx="6739745" cy="47285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69738" y="5815914"/>
            <a:ext cx="6653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Cuy </a:t>
            </a:r>
            <a:r>
              <a:rPr lang="fr-FR" sz="2400" dirty="0" err="1" smtClean="0"/>
              <a:t>frito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47514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95966"/>
            <a:ext cx="9601200" cy="6101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err="1" smtClean="0">
                <a:solidFill>
                  <a:srgbClr val="FF0000"/>
                </a:solidFill>
              </a:rPr>
              <a:t>Punto</a:t>
            </a:r>
            <a:r>
              <a:rPr lang="fr-FR" dirty="0" smtClean="0">
                <a:solidFill>
                  <a:srgbClr val="FF0000"/>
                </a:solidFill>
              </a:rPr>
              <a:t> de </a:t>
            </a:r>
            <a:r>
              <a:rPr lang="fr-FR" dirty="0" err="1" smtClean="0">
                <a:solidFill>
                  <a:srgbClr val="FF0000"/>
                </a:solidFill>
              </a:rPr>
              <a:t>gramática</a:t>
            </a:r>
            <a:r>
              <a:rPr lang="fr-FR" dirty="0" smtClean="0">
                <a:solidFill>
                  <a:srgbClr val="FF0000"/>
                </a:solidFill>
              </a:rPr>
              <a:t> : </a:t>
            </a:r>
            <a:r>
              <a:rPr lang="fr-FR" dirty="0" err="1" smtClean="0">
                <a:solidFill>
                  <a:srgbClr val="FF0000"/>
                </a:solidFill>
              </a:rPr>
              <a:t>Adjectivos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21510" name="Picture 6" descr="http://www.aplicaciones.info/lengua/morfo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738" y="1106129"/>
            <a:ext cx="7020230" cy="569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777240" y="634312"/>
            <a:ext cx="2270359" cy="3608173"/>
          </a:xfrm>
          <a:solidFill>
            <a:schemeClr val="bg1"/>
          </a:solidFill>
        </p:spPr>
        <p:txBody>
          <a:bodyPr/>
          <a:lstStyle/>
          <a:p>
            <a:r>
              <a:rPr lang="fr-FR" altLang="fr-FR" dirty="0" err="1" smtClean="0">
                <a:ln>
                  <a:noFill/>
                </a:ln>
                <a:solidFill>
                  <a:srgbClr val="FF0000"/>
                </a:solidFill>
              </a:rPr>
              <a:t>Himno</a:t>
            </a:r>
            <a:r>
              <a:rPr lang="fr-FR" altLang="fr-FR" dirty="0" smtClean="0">
                <a:ln>
                  <a:noFill/>
                </a:ln>
                <a:solidFill>
                  <a:srgbClr val="FF0000"/>
                </a:solidFill>
              </a:rPr>
              <a:t> : </a:t>
            </a:r>
            <a:r>
              <a:rPr lang="fr-FR" altLang="fr-FR" i="1" dirty="0" err="1" smtClean="0">
                <a:ln>
                  <a:noFill/>
                </a:ln>
                <a:solidFill>
                  <a:srgbClr val="FF0000"/>
                </a:solidFill>
              </a:rPr>
              <a:t>Somos</a:t>
            </a:r>
            <a:r>
              <a:rPr lang="fr-FR" altLang="fr-FR" i="1" dirty="0" smtClean="0">
                <a:ln>
                  <a:noFill/>
                </a:ln>
                <a:solidFill>
                  <a:srgbClr val="FF0000"/>
                </a:solidFill>
              </a:rPr>
              <a:t> libres, </a:t>
            </a:r>
            <a:r>
              <a:rPr lang="fr-FR" altLang="fr-FR" i="1" dirty="0" err="1" smtClean="0">
                <a:ln>
                  <a:noFill/>
                </a:ln>
                <a:solidFill>
                  <a:srgbClr val="FF0000"/>
                </a:solidFill>
              </a:rPr>
              <a:t>seámoslo</a:t>
            </a:r>
            <a:r>
              <a:rPr lang="fr-FR" altLang="fr-FR" i="1" dirty="0" smtClean="0">
                <a:ln>
                  <a:noFill/>
                </a:ln>
                <a:solidFill>
                  <a:srgbClr val="FF0000"/>
                </a:solidFill>
              </a:rPr>
              <a:t> </a:t>
            </a:r>
            <a:r>
              <a:rPr lang="fr-FR" altLang="fr-FR" i="1" dirty="0" err="1" smtClean="0">
                <a:ln>
                  <a:noFill/>
                </a:ln>
                <a:solidFill>
                  <a:srgbClr val="FF0000"/>
                </a:solidFill>
              </a:rPr>
              <a:t>siempre</a:t>
            </a:r>
            <a:endParaRPr lang="fr-FR" altLang="fr-FR" dirty="0" smtClean="0">
              <a:ln>
                <a:noFill/>
              </a:ln>
              <a:solidFill>
                <a:srgbClr val="FF0000"/>
              </a:solidFill>
            </a:endParaRPr>
          </a:p>
        </p:txBody>
      </p:sp>
      <p:pic>
        <p:nvPicPr>
          <p:cNvPr id="2" name="Himno Nacional del Peru - Somos libres, seamoslo siempr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7599" y="-301"/>
            <a:ext cx="9144400" cy="68583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3697" y="4440196"/>
            <a:ext cx="2594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hlinkClick r:id="rId5"/>
              </a:rPr>
              <a:t>https://</a:t>
            </a:r>
            <a:r>
              <a:rPr lang="fr-FR" dirty="0" smtClean="0">
                <a:hlinkClick r:id="rId5"/>
              </a:rPr>
              <a:t>www.youtube.com/watch?v=CBvylL4APl0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270</TotalTime>
  <Words>148</Words>
  <Application>Microsoft Office PowerPoint</Application>
  <PresentationFormat>Widescreen</PresentationFormat>
  <Paragraphs>70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Brush Script MT</vt:lpstr>
      <vt:lpstr>Calibri</vt:lpstr>
      <vt:lpstr>Garamond</vt:lpstr>
      <vt:lpstr>Organic</vt:lpstr>
      <vt:lpstr>PowerPoint Presentation</vt:lpstr>
      <vt:lpstr>Perú</vt:lpstr>
      <vt:lpstr>Alguna información</vt:lpstr>
      <vt:lpstr>PowerPoint Presentation</vt:lpstr>
      <vt:lpstr>Turismo CUIDADES</vt:lpstr>
      <vt:lpstr>SITIOS ARQUEOLOGIQUOS</vt:lpstr>
      <vt:lpstr>CUIDADES INCAS</vt:lpstr>
      <vt:lpstr>CANONES</vt:lpstr>
      <vt:lpstr>OTROS</vt:lpstr>
      <vt:lpstr>Platos salados : Carne y pollo</vt:lpstr>
      <vt:lpstr>Platos salados : Pescado</vt:lpstr>
      <vt:lpstr>Platos dulces</vt:lpstr>
      <vt:lpstr>Bebidas</vt:lpstr>
      <vt:lpstr>Plato sorprendende</vt:lpstr>
      <vt:lpstr>Punto de gramática : Adjectivos</vt:lpstr>
      <vt:lpstr>Himno : Somos libres, seámoslo siempre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Perú</dc:title>
  <dc:creator>Sylvie T</dc:creator>
  <cp:lastModifiedBy>Sylvie</cp:lastModifiedBy>
  <cp:revision>41</cp:revision>
  <dcterms:created xsi:type="dcterms:W3CDTF">2015-02-25T09:09:06Z</dcterms:created>
  <dcterms:modified xsi:type="dcterms:W3CDTF">2015-03-01T15:53:03Z</dcterms:modified>
</cp:coreProperties>
</file>