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9" r:id="rId5"/>
    <p:sldId id="257" r:id="rId6"/>
    <p:sldId id="265" r:id="rId7"/>
    <p:sldId id="260" r:id="rId8"/>
    <p:sldId id="269" r:id="rId9"/>
    <p:sldId id="266" r:id="rId10"/>
    <p:sldId id="261" r:id="rId11"/>
    <p:sldId id="270" r:id="rId12"/>
    <p:sldId id="267" r:id="rId13"/>
    <p:sldId id="262" r:id="rId14"/>
    <p:sldId id="271" r:id="rId15"/>
    <p:sldId id="268" r:id="rId16"/>
    <p:sldId id="263" r:id="rId17"/>
    <p:sldId id="273" r:id="rId18"/>
    <p:sldId id="274" r:id="rId19"/>
    <p:sldId id="275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9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42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07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42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24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87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09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3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11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66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94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23C2-9284-48BF-A489-29FED137D022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A58C-27ED-422E-9E54-3E587B25D3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26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7923" y="1122363"/>
            <a:ext cx="10795819" cy="3818347"/>
          </a:xfrm>
        </p:spPr>
        <p:txBody>
          <a:bodyPr>
            <a:normAutofit/>
          </a:bodyPr>
          <a:lstStyle/>
          <a:p>
            <a:r>
              <a:rPr lang="fr-FR" sz="8000" b="1" dirty="0"/>
              <a:t>CHRISTOPHE COLOMB</a:t>
            </a:r>
            <a:br>
              <a:rPr lang="fr-FR" sz="8000" b="1" dirty="0"/>
            </a:br>
            <a:r>
              <a:rPr lang="fr-FR" sz="8000" b="1" dirty="0"/>
              <a:t>FAIT LA DESCRIPTION</a:t>
            </a:r>
            <a:br>
              <a:rPr lang="fr-FR" sz="8000" b="1" dirty="0"/>
            </a:br>
            <a:r>
              <a:rPr lang="fr-FR" sz="8000" b="1" dirty="0"/>
              <a:t>DE L’ÎLE D’HISPANIOLA</a:t>
            </a:r>
            <a:endParaRPr lang="it-IT" sz="8000" b="1" dirty="0"/>
          </a:p>
        </p:txBody>
      </p:sp>
    </p:spTree>
    <p:extLst>
      <p:ext uri="{BB962C8B-B14F-4D97-AF65-F5344CB8AC3E}">
        <p14:creationId xmlns:p14="http://schemas.microsoft.com/office/powerpoint/2010/main" val="477718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SECONDO ASPETTO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3174" y="1825625"/>
            <a:ext cx="108105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i="1" dirty="0"/>
              <a:t>		  </a:t>
            </a:r>
            <a:r>
              <a:rPr lang="fr-FR" i="1" dirty="0"/>
              <a:t>in </a:t>
            </a:r>
            <a:r>
              <a:rPr lang="fr-FR" i="1" dirty="0" err="1"/>
              <a:t>hac</a:t>
            </a:r>
            <a:r>
              <a:rPr lang="fr-FR" i="1" dirty="0"/>
              <a:t> insula</a:t>
            </a:r>
            <a:endParaRPr lang="fr-FR" b="1" i="1" dirty="0"/>
          </a:p>
          <a:p>
            <a:pPr marL="0" indent="0">
              <a:buNone/>
            </a:pPr>
            <a:r>
              <a:rPr lang="fr-FR" sz="4000" b="1" i="1" dirty="0" err="1"/>
              <a:t>Portuum</a:t>
            </a:r>
            <a:r>
              <a:rPr lang="fr-FR" sz="4000" i="1" dirty="0"/>
              <a:t> 		   </a:t>
            </a:r>
            <a:r>
              <a:rPr lang="fr-FR" sz="4000" i="1" u="sng" dirty="0" err="1"/>
              <a:t>commoditas</a:t>
            </a:r>
            <a:r>
              <a:rPr lang="fr-FR" sz="4000" i="1" dirty="0"/>
              <a:t> </a:t>
            </a:r>
          </a:p>
          <a:p>
            <a:pPr marL="0" indent="0">
              <a:buNone/>
            </a:pPr>
            <a:r>
              <a:rPr lang="fr-FR" sz="4000" i="1" dirty="0"/>
              <a:t>et </a:t>
            </a:r>
            <a:r>
              <a:rPr lang="fr-FR" sz="4000" i="1" u="sng" dirty="0" err="1"/>
              <a:t>praestans</a:t>
            </a:r>
            <a:r>
              <a:rPr lang="fr-FR" sz="4000" i="1" dirty="0"/>
              <a:t> </a:t>
            </a:r>
            <a:r>
              <a:rPr lang="fr-FR" sz="4000" b="1" i="1" dirty="0" err="1"/>
              <a:t>fluminum</a:t>
            </a:r>
            <a:r>
              <a:rPr lang="fr-FR" sz="4000" i="1" dirty="0"/>
              <a:t> </a:t>
            </a:r>
            <a:r>
              <a:rPr lang="fr-FR" sz="4000" i="1" u="sng" dirty="0"/>
              <a:t>copia</a:t>
            </a:r>
            <a:r>
              <a:rPr lang="fr-FR" sz="4000" i="1" dirty="0"/>
              <a:t>,</a:t>
            </a:r>
            <a:r>
              <a:rPr lang="fr-FR" sz="4000" dirty="0"/>
              <a:t> </a:t>
            </a:r>
            <a:r>
              <a:rPr lang="fr-FR" sz="4000" i="1" u="sng" dirty="0" err="1"/>
              <a:t>salubritate</a:t>
            </a:r>
            <a:r>
              <a:rPr lang="fr-FR" sz="4000" i="1" u="sng" dirty="0"/>
              <a:t> </a:t>
            </a:r>
            <a:r>
              <a:rPr lang="fr-FR" sz="4000" i="1" u="sng" dirty="0" err="1"/>
              <a:t>admixta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r>
              <a:rPr lang="fr-FR" sz="3600" i="1" dirty="0" err="1"/>
              <a:t>hominum</a:t>
            </a:r>
            <a:r>
              <a:rPr lang="fr-FR" sz="3600" i="1" dirty="0"/>
              <a:t> – </a:t>
            </a:r>
            <a:r>
              <a:rPr lang="fr-FR" sz="3600" i="1" dirty="0" err="1"/>
              <a:t>quae</a:t>
            </a:r>
            <a:r>
              <a:rPr lang="fr-FR" sz="3600" i="1" dirty="0"/>
              <a:t> </a:t>
            </a:r>
            <a:r>
              <a:rPr lang="fr-FR" sz="3600" i="1" dirty="0" err="1"/>
              <a:t>nisi</a:t>
            </a:r>
            <a:r>
              <a:rPr lang="fr-FR" sz="3600" i="1" dirty="0"/>
              <a:t> </a:t>
            </a:r>
            <a:r>
              <a:rPr lang="fr-FR" sz="3600" i="1" dirty="0" err="1"/>
              <a:t>quis</a:t>
            </a:r>
            <a:r>
              <a:rPr lang="fr-FR" sz="3600" i="1" dirty="0"/>
              <a:t> </a:t>
            </a:r>
            <a:r>
              <a:rPr lang="fr-FR" sz="3600" i="1" dirty="0" err="1"/>
              <a:t>viderit</a:t>
            </a:r>
            <a:r>
              <a:rPr lang="fr-FR" sz="3600" i="1" dirty="0"/>
              <a:t> – </a:t>
            </a:r>
            <a:r>
              <a:rPr lang="fr-FR" sz="3600" i="1" dirty="0" err="1"/>
              <a:t>credulitatem</a:t>
            </a:r>
            <a:r>
              <a:rPr lang="fr-FR" sz="3600" i="1" dirty="0"/>
              <a:t> </a:t>
            </a:r>
            <a:r>
              <a:rPr lang="fr-FR" sz="3600" i="1" dirty="0" err="1"/>
              <a:t>superat</a:t>
            </a:r>
            <a:r>
              <a:rPr lang="fr-FR" sz="3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3171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66" y="418971"/>
            <a:ext cx="8990949" cy="5993965"/>
          </a:xfrm>
        </p:spPr>
      </p:pic>
    </p:spTree>
    <p:extLst>
      <p:ext uri="{BB962C8B-B14F-4D97-AF65-F5344CB8AC3E}">
        <p14:creationId xmlns:p14="http://schemas.microsoft.com/office/powerpoint/2010/main" val="10024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SECONDO ASPETTO: </a:t>
            </a:r>
            <a:r>
              <a:rPr lang="it-IT" sz="6000" b="1" dirty="0"/>
              <a:t>L’ACQUA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3174" y="1825625"/>
            <a:ext cx="108105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i="1" dirty="0"/>
              <a:t>		  </a:t>
            </a:r>
            <a:r>
              <a:rPr lang="fr-FR" i="1" dirty="0"/>
              <a:t>in </a:t>
            </a:r>
            <a:r>
              <a:rPr lang="fr-FR" i="1" dirty="0" err="1"/>
              <a:t>hac</a:t>
            </a:r>
            <a:r>
              <a:rPr lang="fr-FR" i="1" dirty="0"/>
              <a:t> insula</a:t>
            </a:r>
            <a:endParaRPr lang="fr-FR" b="1" i="1" dirty="0"/>
          </a:p>
          <a:p>
            <a:pPr marL="0" indent="0">
              <a:buNone/>
            </a:pPr>
            <a:r>
              <a:rPr lang="fr-FR" sz="4000" b="1" i="1" dirty="0" err="1"/>
              <a:t>Portuum</a:t>
            </a:r>
            <a:r>
              <a:rPr lang="fr-FR" sz="4000" i="1" dirty="0"/>
              <a:t> 		   </a:t>
            </a:r>
            <a:r>
              <a:rPr lang="fr-FR" sz="4000" i="1" u="sng" dirty="0" err="1"/>
              <a:t>commoditas</a:t>
            </a:r>
            <a:r>
              <a:rPr lang="fr-FR" sz="4000" i="1" dirty="0"/>
              <a:t> </a:t>
            </a:r>
          </a:p>
          <a:p>
            <a:pPr marL="0" indent="0">
              <a:buNone/>
            </a:pPr>
            <a:r>
              <a:rPr lang="fr-FR" sz="4000" i="1" dirty="0"/>
              <a:t>et </a:t>
            </a:r>
            <a:r>
              <a:rPr lang="fr-FR" sz="4000" i="1" u="sng" dirty="0" err="1"/>
              <a:t>praestans</a:t>
            </a:r>
            <a:r>
              <a:rPr lang="fr-FR" sz="4000" i="1" dirty="0"/>
              <a:t> </a:t>
            </a:r>
            <a:r>
              <a:rPr lang="fr-FR" sz="4000" b="1" i="1" dirty="0" err="1"/>
              <a:t>fluminum</a:t>
            </a:r>
            <a:r>
              <a:rPr lang="fr-FR" sz="4000" i="1" dirty="0"/>
              <a:t> </a:t>
            </a:r>
            <a:r>
              <a:rPr lang="fr-FR" sz="4000" i="1" u="sng" dirty="0"/>
              <a:t>copia</a:t>
            </a:r>
            <a:r>
              <a:rPr lang="fr-FR" sz="4000" i="1" dirty="0"/>
              <a:t>,</a:t>
            </a:r>
            <a:r>
              <a:rPr lang="fr-FR" sz="4000" dirty="0"/>
              <a:t> </a:t>
            </a:r>
            <a:r>
              <a:rPr lang="fr-FR" sz="4000" i="1" u="sng" dirty="0" err="1"/>
              <a:t>salubritate</a:t>
            </a:r>
            <a:r>
              <a:rPr lang="fr-FR" sz="4000" i="1" u="sng" dirty="0"/>
              <a:t> </a:t>
            </a:r>
            <a:r>
              <a:rPr lang="fr-FR" sz="4000" i="1" u="sng" dirty="0" err="1"/>
              <a:t>admixta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r>
              <a:rPr lang="fr-FR" sz="3600" i="1" dirty="0" err="1"/>
              <a:t>hominum</a:t>
            </a:r>
            <a:r>
              <a:rPr lang="fr-FR" sz="3600" i="1" dirty="0"/>
              <a:t> – </a:t>
            </a:r>
            <a:r>
              <a:rPr lang="fr-FR" sz="3600" i="1" dirty="0" err="1"/>
              <a:t>quae</a:t>
            </a:r>
            <a:r>
              <a:rPr lang="fr-FR" sz="3600" i="1" dirty="0"/>
              <a:t> </a:t>
            </a:r>
            <a:r>
              <a:rPr lang="fr-FR" sz="3600" i="1" dirty="0" err="1"/>
              <a:t>nisi</a:t>
            </a:r>
            <a:r>
              <a:rPr lang="fr-FR" sz="3600" i="1" dirty="0"/>
              <a:t> </a:t>
            </a:r>
            <a:r>
              <a:rPr lang="fr-FR" sz="3600" i="1" dirty="0" err="1"/>
              <a:t>quis</a:t>
            </a:r>
            <a:r>
              <a:rPr lang="fr-FR" sz="3600" i="1" dirty="0"/>
              <a:t> </a:t>
            </a:r>
            <a:r>
              <a:rPr lang="fr-FR" sz="3600" i="1" dirty="0" err="1"/>
              <a:t>viderit</a:t>
            </a:r>
            <a:r>
              <a:rPr lang="fr-FR" sz="3600" i="1" dirty="0"/>
              <a:t> – </a:t>
            </a:r>
            <a:r>
              <a:rPr lang="fr-FR" sz="3600" i="1" dirty="0" err="1"/>
              <a:t>credulitatem</a:t>
            </a:r>
            <a:r>
              <a:rPr lang="fr-FR" sz="3600" i="1" dirty="0"/>
              <a:t> </a:t>
            </a:r>
            <a:r>
              <a:rPr lang="fr-FR" sz="3600" i="1" dirty="0" err="1"/>
              <a:t>superat</a:t>
            </a:r>
            <a:r>
              <a:rPr lang="fr-FR" sz="3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57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TERZO ASPETTO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i="1" dirty="0" err="1"/>
              <a:t>Haec</a:t>
            </a:r>
            <a:r>
              <a:rPr lang="fr-FR" dirty="0"/>
              <a:t> </a:t>
            </a:r>
            <a:r>
              <a:rPr lang="fr-FR" i="1" dirty="0" err="1"/>
              <a:t>praeterea</a:t>
            </a:r>
            <a:r>
              <a:rPr lang="fr-FR" i="1" dirty="0"/>
              <a:t> insula</a:t>
            </a:r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r>
              <a:rPr lang="fr-FR" sz="4000" i="1" dirty="0" err="1"/>
              <a:t>diverso</a:t>
            </a:r>
            <a:r>
              <a:rPr lang="fr-FR" sz="4000" i="1" dirty="0"/>
              <a:t> </a:t>
            </a:r>
            <a:r>
              <a:rPr lang="fr-FR" sz="4000" b="1" i="1" dirty="0" err="1"/>
              <a:t>aromatis</a:t>
            </a:r>
            <a:r>
              <a:rPr lang="fr-FR" sz="4000" i="1" dirty="0"/>
              <a:t> </a:t>
            </a:r>
            <a:r>
              <a:rPr lang="fr-FR" sz="4000" i="1" dirty="0" err="1"/>
              <a:t>genere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r>
              <a:rPr lang="fr-FR" sz="4000" b="1" i="1" dirty="0"/>
              <a:t>auro</a:t>
            </a:r>
          </a:p>
          <a:p>
            <a:pPr marL="0" indent="0">
              <a:buNone/>
            </a:pPr>
            <a:r>
              <a:rPr lang="fr-FR" sz="4000" b="1" i="1" dirty="0" err="1"/>
              <a:t>metallis</a:t>
            </a:r>
            <a:r>
              <a:rPr lang="fr-FR" sz="4000" i="1" dirty="0" err="1"/>
              <a:t>que</a:t>
            </a:r>
            <a:endParaRPr lang="fr-FR" sz="4000" i="1" dirty="0"/>
          </a:p>
          <a:p>
            <a:pPr marL="0" indent="0">
              <a:buNone/>
            </a:pPr>
            <a:r>
              <a:rPr lang="fr-FR" sz="4000" i="1" dirty="0"/>
              <a:t>	</a:t>
            </a:r>
            <a:r>
              <a:rPr lang="fr-FR" sz="4000" i="1" dirty="0" err="1"/>
              <a:t>abundat</a:t>
            </a:r>
            <a:r>
              <a:rPr lang="fr-FR" sz="4000" i="1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3561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06" y="228554"/>
            <a:ext cx="9549129" cy="6350170"/>
          </a:xfrm>
        </p:spPr>
      </p:pic>
    </p:spTree>
    <p:extLst>
      <p:ext uri="{BB962C8B-B14F-4D97-AF65-F5344CB8AC3E}">
        <p14:creationId xmlns:p14="http://schemas.microsoft.com/office/powerpoint/2010/main" val="1895665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TERZO ASPETTO: </a:t>
            </a:r>
            <a:r>
              <a:rPr lang="it-IT" sz="6000" b="1" dirty="0"/>
              <a:t>LE RISORSE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i="1" dirty="0" err="1"/>
              <a:t>Haec</a:t>
            </a:r>
            <a:r>
              <a:rPr lang="fr-FR" dirty="0"/>
              <a:t> </a:t>
            </a:r>
            <a:r>
              <a:rPr lang="fr-FR" i="1" dirty="0" err="1"/>
              <a:t>praeterea</a:t>
            </a:r>
            <a:r>
              <a:rPr lang="fr-FR" i="1" dirty="0"/>
              <a:t> insula</a:t>
            </a:r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r>
              <a:rPr lang="fr-FR" sz="4000" i="1" dirty="0" err="1"/>
              <a:t>diverso</a:t>
            </a:r>
            <a:r>
              <a:rPr lang="fr-FR" sz="4000" i="1" dirty="0"/>
              <a:t> </a:t>
            </a:r>
            <a:r>
              <a:rPr lang="fr-FR" sz="4000" b="1" i="1" dirty="0" err="1"/>
              <a:t>aromatis</a:t>
            </a:r>
            <a:r>
              <a:rPr lang="fr-FR" sz="4000" i="1" dirty="0"/>
              <a:t> </a:t>
            </a:r>
            <a:r>
              <a:rPr lang="fr-FR" sz="4000" i="1" dirty="0" err="1"/>
              <a:t>genere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r>
              <a:rPr lang="fr-FR" sz="4000" b="1" i="1" dirty="0"/>
              <a:t>auro</a:t>
            </a:r>
          </a:p>
          <a:p>
            <a:pPr marL="0" indent="0">
              <a:buNone/>
            </a:pPr>
            <a:r>
              <a:rPr lang="fr-FR" sz="4000" b="1" i="1" dirty="0" err="1"/>
              <a:t>metallis</a:t>
            </a:r>
            <a:r>
              <a:rPr lang="fr-FR" sz="4000" i="1" dirty="0" err="1"/>
              <a:t>que</a:t>
            </a:r>
            <a:endParaRPr lang="fr-FR" sz="4000" i="1" dirty="0"/>
          </a:p>
          <a:p>
            <a:pPr marL="0" indent="0">
              <a:buNone/>
            </a:pPr>
            <a:r>
              <a:rPr lang="fr-FR" sz="4000" i="1" dirty="0"/>
              <a:t>	</a:t>
            </a:r>
            <a:r>
              <a:rPr lang="fr-FR" sz="4000" i="1" dirty="0" err="1"/>
              <a:t>abundat</a:t>
            </a:r>
            <a:r>
              <a:rPr lang="fr-FR" sz="4000" i="1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3294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QUARTO ASPETTO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0941" y="1548581"/>
            <a:ext cx="11164529" cy="49554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i="1" dirty="0" err="1"/>
              <a:t>Cuius</a:t>
            </a:r>
            <a:r>
              <a:rPr lang="fr-FR" sz="2400" i="1" dirty="0"/>
              <a:t> </a:t>
            </a:r>
            <a:r>
              <a:rPr lang="fr-FR" sz="2400" i="1" dirty="0" err="1"/>
              <a:t>quidem</a:t>
            </a:r>
            <a:r>
              <a:rPr lang="fr-FR" sz="2400" i="1" dirty="0"/>
              <a:t> et</a:t>
            </a:r>
            <a:r>
              <a:rPr lang="fr-FR" sz="2400" dirty="0"/>
              <a:t> </a:t>
            </a:r>
            <a:r>
              <a:rPr lang="fr-FR" sz="2400" i="1" dirty="0"/>
              <a:t>omnium </a:t>
            </a:r>
            <a:r>
              <a:rPr lang="fr-FR" sz="2400" i="1" dirty="0" err="1"/>
              <a:t>aliarum</a:t>
            </a:r>
            <a:r>
              <a:rPr lang="fr-FR" sz="2400" i="1" dirty="0"/>
              <a:t>, </a:t>
            </a:r>
            <a:r>
              <a:rPr lang="fr-FR" sz="2400" i="1" dirty="0" err="1"/>
              <a:t>quas</a:t>
            </a:r>
            <a:r>
              <a:rPr lang="fr-FR" sz="2400" i="1" dirty="0"/>
              <a:t> ego </a:t>
            </a:r>
            <a:r>
              <a:rPr lang="fr-FR" sz="2400" i="1" dirty="0" err="1"/>
              <a:t>vidi</a:t>
            </a:r>
            <a:r>
              <a:rPr lang="fr-FR" sz="2400" i="1" dirty="0"/>
              <a:t> et </a:t>
            </a:r>
            <a:r>
              <a:rPr lang="fr-FR" sz="2400" i="1" dirty="0" err="1"/>
              <a:t>quarum</a:t>
            </a:r>
            <a:r>
              <a:rPr lang="fr-FR" sz="2400" i="1" dirty="0"/>
              <a:t> </a:t>
            </a:r>
            <a:r>
              <a:rPr lang="fr-FR" sz="2400" i="1" dirty="0" err="1"/>
              <a:t>cognitionem</a:t>
            </a:r>
            <a:r>
              <a:rPr lang="fr-FR" sz="2400" i="1" dirty="0"/>
              <a:t> </a:t>
            </a:r>
            <a:r>
              <a:rPr lang="fr-FR" sz="2400" i="1" dirty="0" err="1"/>
              <a:t>habeo</a:t>
            </a:r>
            <a:r>
              <a:rPr lang="fr-FR" sz="2400" i="1" dirty="0"/>
              <a:t>,</a:t>
            </a:r>
          </a:p>
          <a:p>
            <a:pPr marL="0" indent="0" algn="just">
              <a:buNone/>
            </a:pPr>
            <a:r>
              <a:rPr lang="fr-FR" sz="4000" b="1" i="1" dirty="0" err="1"/>
              <a:t>incolae</a:t>
            </a:r>
            <a:r>
              <a:rPr lang="fr-FR" sz="4000" i="1" dirty="0"/>
              <a:t> </a:t>
            </a:r>
            <a:r>
              <a:rPr lang="fr-FR" sz="4000" i="1" dirty="0" err="1"/>
              <a:t>utriusque</a:t>
            </a:r>
            <a:r>
              <a:rPr lang="fr-FR" sz="4000" dirty="0"/>
              <a:t> </a:t>
            </a:r>
            <a:r>
              <a:rPr lang="fr-FR" sz="4000" i="1" dirty="0" err="1"/>
              <a:t>sexus</a:t>
            </a:r>
            <a:r>
              <a:rPr lang="fr-FR" sz="4000" i="1" dirty="0"/>
              <a:t> </a:t>
            </a:r>
            <a:r>
              <a:rPr lang="fr-FR" sz="4000" i="1" u="sng" dirty="0" err="1"/>
              <a:t>nudi</a:t>
            </a:r>
            <a:r>
              <a:rPr lang="fr-FR" sz="4000" i="1" u="sng" dirty="0"/>
              <a:t> semper </a:t>
            </a:r>
            <a:r>
              <a:rPr lang="fr-FR" sz="4000" i="1" u="sng" dirty="0" err="1"/>
              <a:t>incedunt</a:t>
            </a:r>
            <a:r>
              <a:rPr lang="fr-FR" sz="4000" i="1" dirty="0"/>
              <a:t>, </a:t>
            </a:r>
            <a:r>
              <a:rPr lang="fr-FR" sz="4000" i="1" dirty="0" err="1"/>
              <a:t>quemadmodum</a:t>
            </a:r>
            <a:r>
              <a:rPr lang="fr-FR" sz="4000" i="1" dirty="0"/>
              <a:t> </a:t>
            </a:r>
            <a:r>
              <a:rPr lang="fr-FR" sz="4000" i="1" dirty="0" err="1"/>
              <a:t>eduntur</a:t>
            </a:r>
            <a:r>
              <a:rPr lang="fr-FR" sz="4000" i="1" dirty="0"/>
              <a:t> in </a:t>
            </a:r>
            <a:r>
              <a:rPr lang="fr-FR" sz="4000" i="1" dirty="0" err="1"/>
              <a:t>lucem</a:t>
            </a:r>
            <a:r>
              <a:rPr lang="fr-FR" sz="4000" i="1" dirty="0"/>
              <a:t>,</a:t>
            </a:r>
          </a:p>
          <a:p>
            <a:pPr marL="457200" lvl="1" indent="0" algn="just">
              <a:buNone/>
            </a:pPr>
            <a:r>
              <a:rPr lang="fr-FR" sz="3600" i="1" dirty="0" err="1"/>
              <a:t>praeter</a:t>
            </a:r>
            <a:r>
              <a:rPr lang="fr-FR" sz="3600" i="1" dirty="0"/>
              <a:t> </a:t>
            </a:r>
            <a:r>
              <a:rPr lang="fr-FR" sz="3600" i="1" dirty="0" err="1"/>
              <a:t>aliquas</a:t>
            </a:r>
            <a:r>
              <a:rPr lang="fr-FR" sz="3600" dirty="0"/>
              <a:t> </a:t>
            </a:r>
            <a:r>
              <a:rPr lang="fr-FR" sz="3600" i="1" dirty="0" err="1"/>
              <a:t>feminas</a:t>
            </a:r>
            <a:r>
              <a:rPr lang="fr-FR" sz="3600" i="1" dirty="0"/>
              <a:t>, </a:t>
            </a:r>
            <a:r>
              <a:rPr lang="fr-FR" sz="3600" i="1" dirty="0" err="1"/>
              <a:t>quae</a:t>
            </a:r>
            <a:r>
              <a:rPr lang="fr-FR" sz="3600" i="1" dirty="0"/>
              <a:t> folio </a:t>
            </a:r>
            <a:r>
              <a:rPr lang="fr-FR" sz="3600" i="1" dirty="0" err="1"/>
              <a:t>frondeve</a:t>
            </a:r>
            <a:r>
              <a:rPr lang="fr-FR" sz="3600" i="1" dirty="0"/>
              <a:t> </a:t>
            </a:r>
            <a:r>
              <a:rPr lang="fr-FR" sz="3600" i="1" dirty="0" err="1"/>
              <a:t>aliqua</a:t>
            </a:r>
            <a:r>
              <a:rPr lang="fr-FR" sz="3600" i="1" dirty="0"/>
              <a:t> </a:t>
            </a:r>
            <a:r>
              <a:rPr lang="fr-FR" sz="3600" i="1" dirty="0" err="1"/>
              <a:t>aut</a:t>
            </a:r>
            <a:r>
              <a:rPr lang="fr-FR" sz="3600" i="1" dirty="0"/>
              <a:t> </a:t>
            </a:r>
            <a:r>
              <a:rPr lang="fr-FR" sz="3600" i="1" dirty="0" err="1"/>
              <a:t>bombycino</a:t>
            </a:r>
            <a:r>
              <a:rPr lang="fr-FR" sz="3600" i="1" dirty="0"/>
              <a:t> </a:t>
            </a:r>
            <a:r>
              <a:rPr lang="fr-FR" sz="3600" i="1" dirty="0" err="1"/>
              <a:t>velo</a:t>
            </a:r>
            <a:r>
              <a:rPr lang="fr-FR" sz="3600" i="1" dirty="0"/>
              <a:t> </a:t>
            </a:r>
            <a:r>
              <a:rPr lang="fr-FR" sz="3600" i="1" dirty="0" err="1"/>
              <a:t>pudenda</a:t>
            </a:r>
            <a:r>
              <a:rPr lang="fr-FR" sz="3600" i="1" dirty="0"/>
              <a:t> </a:t>
            </a:r>
            <a:r>
              <a:rPr lang="fr-FR" sz="3600" i="1" dirty="0" err="1"/>
              <a:t>operiunt</a:t>
            </a:r>
            <a:r>
              <a:rPr lang="fr-FR" sz="3600" i="1" dirty="0"/>
              <a:t>, quod </a:t>
            </a:r>
            <a:r>
              <a:rPr lang="fr-FR" sz="3600" i="1" dirty="0" err="1"/>
              <a:t>ipsae</a:t>
            </a:r>
            <a:r>
              <a:rPr lang="fr-FR" sz="3600" i="1" dirty="0"/>
              <a:t> </a:t>
            </a:r>
            <a:r>
              <a:rPr lang="fr-FR" sz="3600" i="1" dirty="0" err="1"/>
              <a:t>sibi</a:t>
            </a:r>
            <a:r>
              <a:rPr lang="fr-FR" sz="3600" dirty="0"/>
              <a:t> </a:t>
            </a:r>
            <a:r>
              <a:rPr lang="fr-FR" sz="3600" i="1" dirty="0"/>
              <a:t>ad id </a:t>
            </a:r>
            <a:r>
              <a:rPr lang="fr-FR" sz="3600" i="1" dirty="0" err="1"/>
              <a:t>negotii</a:t>
            </a:r>
            <a:r>
              <a:rPr lang="fr-FR" sz="3600" i="1" dirty="0"/>
              <a:t> parant.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346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68" y="475660"/>
            <a:ext cx="4689987" cy="6019236"/>
          </a:xfrm>
        </p:spPr>
      </p:pic>
    </p:spTree>
    <p:extLst>
      <p:ext uri="{BB962C8B-B14F-4D97-AF65-F5344CB8AC3E}">
        <p14:creationId xmlns:p14="http://schemas.microsoft.com/office/powerpoint/2010/main" val="4027118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QUARTO ASPETTO: </a:t>
            </a:r>
            <a:r>
              <a:rPr lang="it-IT" sz="6000" b="1" cap="all" dirty="0"/>
              <a:t>la popolazione</a:t>
            </a:r>
            <a:endParaRPr lang="it-IT" sz="6000" cap="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0941" y="1548581"/>
            <a:ext cx="11164529" cy="49554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i="1" dirty="0" err="1"/>
              <a:t>Cuius</a:t>
            </a:r>
            <a:r>
              <a:rPr lang="fr-FR" sz="2400" i="1" dirty="0"/>
              <a:t> </a:t>
            </a:r>
            <a:r>
              <a:rPr lang="fr-FR" sz="2400" i="1" dirty="0" err="1"/>
              <a:t>quidem</a:t>
            </a:r>
            <a:r>
              <a:rPr lang="fr-FR" sz="2400" i="1" dirty="0"/>
              <a:t> et</a:t>
            </a:r>
            <a:r>
              <a:rPr lang="fr-FR" sz="2400" dirty="0"/>
              <a:t> </a:t>
            </a:r>
            <a:r>
              <a:rPr lang="fr-FR" sz="2400" i="1" dirty="0"/>
              <a:t>omnium </a:t>
            </a:r>
            <a:r>
              <a:rPr lang="fr-FR" sz="2400" i="1" dirty="0" err="1"/>
              <a:t>aliarum</a:t>
            </a:r>
            <a:r>
              <a:rPr lang="fr-FR" sz="2400" i="1" dirty="0"/>
              <a:t>, </a:t>
            </a:r>
            <a:r>
              <a:rPr lang="fr-FR" sz="2400" i="1" dirty="0" err="1"/>
              <a:t>quas</a:t>
            </a:r>
            <a:r>
              <a:rPr lang="fr-FR" sz="2400" i="1" dirty="0"/>
              <a:t> ego </a:t>
            </a:r>
            <a:r>
              <a:rPr lang="fr-FR" sz="2400" i="1" dirty="0" err="1"/>
              <a:t>vidi</a:t>
            </a:r>
            <a:r>
              <a:rPr lang="fr-FR" sz="2400" i="1" dirty="0"/>
              <a:t> et </a:t>
            </a:r>
            <a:r>
              <a:rPr lang="fr-FR" sz="2400" i="1" dirty="0" err="1"/>
              <a:t>quarum</a:t>
            </a:r>
            <a:r>
              <a:rPr lang="fr-FR" sz="2400" i="1" dirty="0"/>
              <a:t> </a:t>
            </a:r>
            <a:r>
              <a:rPr lang="fr-FR" sz="2400" i="1" dirty="0" err="1"/>
              <a:t>cognitionem</a:t>
            </a:r>
            <a:r>
              <a:rPr lang="fr-FR" sz="2400" i="1" dirty="0"/>
              <a:t> </a:t>
            </a:r>
            <a:r>
              <a:rPr lang="fr-FR" sz="2400" i="1" dirty="0" err="1"/>
              <a:t>habeo</a:t>
            </a:r>
            <a:r>
              <a:rPr lang="fr-FR" sz="2400" i="1" dirty="0"/>
              <a:t>,</a:t>
            </a:r>
          </a:p>
          <a:p>
            <a:pPr marL="0" indent="0" algn="just">
              <a:buNone/>
            </a:pPr>
            <a:r>
              <a:rPr lang="fr-FR" sz="4000" b="1" i="1" dirty="0" err="1"/>
              <a:t>incolae</a:t>
            </a:r>
            <a:r>
              <a:rPr lang="fr-FR" sz="4000" i="1" dirty="0"/>
              <a:t> </a:t>
            </a:r>
            <a:r>
              <a:rPr lang="fr-FR" sz="4000" i="1" dirty="0" err="1"/>
              <a:t>utriusque</a:t>
            </a:r>
            <a:r>
              <a:rPr lang="fr-FR" sz="4000" dirty="0"/>
              <a:t> </a:t>
            </a:r>
            <a:r>
              <a:rPr lang="fr-FR" sz="4000" i="1" dirty="0" err="1"/>
              <a:t>sexus</a:t>
            </a:r>
            <a:r>
              <a:rPr lang="fr-FR" sz="4000" i="1" dirty="0"/>
              <a:t> </a:t>
            </a:r>
            <a:r>
              <a:rPr lang="fr-FR" sz="4000" i="1" u="sng" dirty="0" err="1"/>
              <a:t>nudi</a:t>
            </a:r>
            <a:r>
              <a:rPr lang="fr-FR" sz="4000" i="1" u="sng" dirty="0"/>
              <a:t> semper </a:t>
            </a:r>
            <a:r>
              <a:rPr lang="fr-FR" sz="4000" i="1" u="sng" dirty="0" err="1"/>
              <a:t>incedunt</a:t>
            </a:r>
            <a:r>
              <a:rPr lang="fr-FR" sz="4000" i="1" dirty="0"/>
              <a:t>, </a:t>
            </a:r>
            <a:r>
              <a:rPr lang="fr-FR" sz="4000" i="1" dirty="0" err="1"/>
              <a:t>quemadmodum</a:t>
            </a:r>
            <a:r>
              <a:rPr lang="fr-FR" sz="4000" i="1" dirty="0"/>
              <a:t> </a:t>
            </a:r>
            <a:r>
              <a:rPr lang="fr-FR" sz="4000" i="1" dirty="0" err="1"/>
              <a:t>eduntur</a:t>
            </a:r>
            <a:r>
              <a:rPr lang="fr-FR" sz="4000" i="1" dirty="0"/>
              <a:t> in </a:t>
            </a:r>
            <a:r>
              <a:rPr lang="fr-FR" sz="4000" i="1" dirty="0" err="1"/>
              <a:t>lucem</a:t>
            </a:r>
            <a:r>
              <a:rPr lang="fr-FR" sz="4000" i="1" dirty="0"/>
              <a:t>,</a:t>
            </a:r>
          </a:p>
          <a:p>
            <a:pPr marL="457200" lvl="1" indent="0" algn="just">
              <a:buNone/>
            </a:pPr>
            <a:r>
              <a:rPr lang="fr-FR" sz="3600" i="1" dirty="0" err="1"/>
              <a:t>praeter</a:t>
            </a:r>
            <a:r>
              <a:rPr lang="fr-FR" sz="3600" i="1" dirty="0"/>
              <a:t> </a:t>
            </a:r>
            <a:r>
              <a:rPr lang="fr-FR" sz="3600" i="1" dirty="0" err="1"/>
              <a:t>aliquas</a:t>
            </a:r>
            <a:r>
              <a:rPr lang="fr-FR" sz="3600" dirty="0"/>
              <a:t> </a:t>
            </a:r>
            <a:r>
              <a:rPr lang="fr-FR" sz="3600" i="1" dirty="0" err="1"/>
              <a:t>feminas</a:t>
            </a:r>
            <a:r>
              <a:rPr lang="fr-FR" sz="3600" i="1" dirty="0"/>
              <a:t>, </a:t>
            </a:r>
            <a:r>
              <a:rPr lang="fr-FR" sz="3600" i="1" dirty="0" err="1"/>
              <a:t>quae</a:t>
            </a:r>
            <a:endParaRPr lang="fr-FR" sz="3600" i="1" dirty="0"/>
          </a:p>
          <a:p>
            <a:pPr marL="457200" lvl="1" indent="0" algn="just">
              <a:buNone/>
            </a:pPr>
            <a:r>
              <a:rPr lang="fr-FR" sz="3600" i="1" dirty="0"/>
              <a:t>folio</a:t>
            </a:r>
          </a:p>
          <a:p>
            <a:pPr marL="457200" lvl="1" indent="0" algn="just">
              <a:buNone/>
            </a:pPr>
            <a:r>
              <a:rPr lang="fr-FR" sz="3600" i="1" dirty="0" err="1"/>
              <a:t>frondeve</a:t>
            </a:r>
            <a:r>
              <a:rPr lang="fr-FR" sz="3600" i="1" dirty="0"/>
              <a:t> </a:t>
            </a:r>
            <a:r>
              <a:rPr lang="fr-FR" sz="3600" i="1" dirty="0" err="1"/>
              <a:t>aliqua</a:t>
            </a:r>
            <a:endParaRPr lang="fr-FR" sz="3600" i="1" dirty="0"/>
          </a:p>
          <a:p>
            <a:pPr marL="457200" lvl="1" indent="0" algn="just">
              <a:buNone/>
            </a:pPr>
            <a:r>
              <a:rPr lang="fr-FR" sz="3600" i="1" dirty="0" err="1"/>
              <a:t>aut</a:t>
            </a:r>
            <a:r>
              <a:rPr lang="fr-FR" sz="3600" i="1" dirty="0"/>
              <a:t> </a:t>
            </a:r>
            <a:r>
              <a:rPr lang="fr-FR" sz="3600" i="1" dirty="0" err="1"/>
              <a:t>bombycino</a:t>
            </a:r>
            <a:r>
              <a:rPr lang="fr-FR" sz="3600" i="1" dirty="0"/>
              <a:t> </a:t>
            </a:r>
            <a:r>
              <a:rPr lang="fr-FR" sz="3600" i="1" dirty="0" err="1"/>
              <a:t>velo</a:t>
            </a:r>
            <a:endParaRPr lang="fr-FR" sz="3600" i="1" dirty="0"/>
          </a:p>
          <a:p>
            <a:pPr marL="457200" lvl="1" indent="0" algn="just">
              <a:buNone/>
            </a:pPr>
            <a:r>
              <a:rPr lang="fr-FR" sz="3600" i="1" dirty="0"/>
              <a:t>	</a:t>
            </a:r>
            <a:r>
              <a:rPr lang="fr-FR" sz="3600" i="1" dirty="0" err="1"/>
              <a:t>pudenda</a:t>
            </a:r>
            <a:r>
              <a:rPr lang="fr-FR" sz="3600" i="1" dirty="0"/>
              <a:t> </a:t>
            </a:r>
            <a:r>
              <a:rPr lang="fr-FR" sz="3600" i="1" dirty="0" err="1"/>
              <a:t>operiunt</a:t>
            </a:r>
            <a:r>
              <a:rPr lang="fr-FR" sz="3600" i="1" dirty="0"/>
              <a:t>, quod </a:t>
            </a:r>
            <a:r>
              <a:rPr lang="fr-FR" sz="3600" i="1" dirty="0" err="1"/>
              <a:t>ipsae</a:t>
            </a:r>
            <a:r>
              <a:rPr lang="fr-FR" sz="3600" i="1" dirty="0"/>
              <a:t> </a:t>
            </a:r>
            <a:r>
              <a:rPr lang="fr-FR" sz="3600" i="1" dirty="0" err="1"/>
              <a:t>sibi</a:t>
            </a:r>
            <a:r>
              <a:rPr lang="fr-FR" sz="3600" dirty="0"/>
              <a:t> </a:t>
            </a:r>
            <a:r>
              <a:rPr lang="fr-FR" sz="3600" i="1" dirty="0"/>
              <a:t>ad id </a:t>
            </a:r>
            <a:r>
              <a:rPr lang="fr-FR" sz="3600" i="1" dirty="0" err="1"/>
              <a:t>negotii</a:t>
            </a:r>
            <a:r>
              <a:rPr lang="fr-FR" sz="3600" i="1" dirty="0"/>
              <a:t> parant.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1260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b="1" cap="all" dirty="0"/>
              <a:t>Come si coprono Le donne</a:t>
            </a:r>
            <a:endParaRPr lang="it-IT" sz="6000" cap="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0941" y="1690687"/>
            <a:ext cx="11164529" cy="4813351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fr-FR" sz="3600" i="1" dirty="0" err="1"/>
              <a:t>praeter</a:t>
            </a:r>
            <a:r>
              <a:rPr lang="fr-FR" sz="3600" i="1" dirty="0"/>
              <a:t> </a:t>
            </a:r>
            <a:r>
              <a:rPr lang="fr-FR" sz="3600" i="1" dirty="0" err="1"/>
              <a:t>aliquas</a:t>
            </a:r>
            <a:r>
              <a:rPr lang="fr-FR" sz="3600" dirty="0"/>
              <a:t> </a:t>
            </a:r>
            <a:r>
              <a:rPr lang="fr-FR" sz="3600" i="1" dirty="0" err="1"/>
              <a:t>feminas</a:t>
            </a:r>
            <a:r>
              <a:rPr lang="fr-FR" sz="3600" i="1" dirty="0"/>
              <a:t>, </a:t>
            </a:r>
            <a:r>
              <a:rPr lang="fr-FR" sz="3600" i="1" dirty="0" err="1"/>
              <a:t>quae</a:t>
            </a:r>
            <a:endParaRPr lang="fr-FR" sz="3600" i="1" dirty="0"/>
          </a:p>
          <a:p>
            <a:pPr marL="457200" lvl="1" indent="0" algn="just">
              <a:buNone/>
            </a:pPr>
            <a:r>
              <a:rPr lang="fr-FR" sz="4800" b="1" i="1" dirty="0"/>
              <a:t>folio</a:t>
            </a:r>
          </a:p>
          <a:p>
            <a:pPr marL="457200" lvl="1" indent="0" algn="just">
              <a:buNone/>
            </a:pPr>
            <a:r>
              <a:rPr lang="fr-FR" sz="4800" b="1" i="1" dirty="0" err="1"/>
              <a:t>fronde</a:t>
            </a:r>
            <a:r>
              <a:rPr lang="fr-FR" sz="4800" i="1" dirty="0" err="1"/>
              <a:t>ve</a:t>
            </a:r>
            <a:r>
              <a:rPr lang="fr-FR" sz="4800" i="1" dirty="0"/>
              <a:t> </a:t>
            </a:r>
            <a:r>
              <a:rPr lang="fr-FR" sz="4800" i="1" dirty="0" err="1"/>
              <a:t>aliqua</a:t>
            </a:r>
            <a:endParaRPr lang="fr-FR" sz="4800" i="1" dirty="0"/>
          </a:p>
          <a:p>
            <a:pPr marL="457200" lvl="1" indent="0" algn="just">
              <a:buNone/>
            </a:pPr>
            <a:r>
              <a:rPr lang="fr-FR" sz="4800" i="1" dirty="0" err="1"/>
              <a:t>aut</a:t>
            </a:r>
            <a:r>
              <a:rPr lang="fr-FR" sz="4800" i="1" dirty="0"/>
              <a:t> </a:t>
            </a:r>
            <a:r>
              <a:rPr lang="fr-FR" sz="4800" b="1" i="1" u="sng" dirty="0" err="1"/>
              <a:t>bombycino</a:t>
            </a:r>
            <a:r>
              <a:rPr lang="fr-FR" sz="4800" b="1" i="1" u="sng" dirty="0"/>
              <a:t> </a:t>
            </a:r>
            <a:r>
              <a:rPr lang="fr-FR" sz="4800" b="1" i="1" u="sng" dirty="0" err="1"/>
              <a:t>velo</a:t>
            </a:r>
            <a:endParaRPr lang="fr-FR" sz="4800" b="1" i="1" u="sng" dirty="0"/>
          </a:p>
          <a:p>
            <a:pPr marL="457200" lvl="1" indent="0" algn="just">
              <a:buNone/>
            </a:pPr>
            <a:r>
              <a:rPr lang="fr-FR" sz="4800" i="1" dirty="0"/>
              <a:t>	</a:t>
            </a:r>
            <a:r>
              <a:rPr lang="fr-FR" sz="3600" i="1" dirty="0" err="1"/>
              <a:t>pudenda</a:t>
            </a:r>
            <a:r>
              <a:rPr lang="fr-FR" sz="3600" i="1" dirty="0"/>
              <a:t> </a:t>
            </a:r>
            <a:r>
              <a:rPr lang="fr-FR" sz="3600" i="1" dirty="0" err="1"/>
              <a:t>operiunt</a:t>
            </a:r>
            <a:r>
              <a:rPr lang="fr-FR" sz="3600" i="1" dirty="0"/>
              <a:t>,</a:t>
            </a:r>
          </a:p>
          <a:p>
            <a:pPr marL="457200" lvl="1" indent="0" algn="just">
              <a:buNone/>
            </a:pPr>
            <a:r>
              <a:rPr lang="fr-FR" sz="3600" i="1" dirty="0"/>
              <a:t>		quod </a:t>
            </a:r>
            <a:r>
              <a:rPr lang="fr-FR" sz="3600" i="1" dirty="0" err="1"/>
              <a:t>ipsae</a:t>
            </a:r>
            <a:r>
              <a:rPr lang="fr-FR" sz="3600" i="1" dirty="0"/>
              <a:t> </a:t>
            </a:r>
            <a:r>
              <a:rPr lang="fr-FR" sz="3600" i="1" dirty="0" err="1"/>
              <a:t>sibi</a:t>
            </a:r>
            <a:r>
              <a:rPr lang="fr-FR" sz="3600" dirty="0"/>
              <a:t> </a:t>
            </a:r>
            <a:r>
              <a:rPr lang="fr-FR" sz="3600" i="1" dirty="0"/>
              <a:t>ad id </a:t>
            </a:r>
            <a:r>
              <a:rPr lang="fr-FR" sz="3600" i="1" dirty="0" err="1"/>
              <a:t>negotii</a:t>
            </a:r>
            <a:r>
              <a:rPr lang="fr-FR" sz="3600" i="1" dirty="0"/>
              <a:t> parant.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68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606" y="293406"/>
            <a:ext cx="4218039" cy="6421966"/>
          </a:xfrm>
        </p:spPr>
      </p:pic>
    </p:spTree>
    <p:extLst>
      <p:ext uri="{BB962C8B-B14F-4D97-AF65-F5344CB8AC3E}">
        <p14:creationId xmlns:p14="http://schemas.microsoft.com/office/powerpoint/2010/main" val="4155665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31" y="899652"/>
            <a:ext cx="10967635" cy="4752642"/>
          </a:xfrm>
        </p:spPr>
      </p:pic>
    </p:spTree>
    <p:extLst>
      <p:ext uri="{BB962C8B-B14F-4D97-AF65-F5344CB8AC3E}">
        <p14:creationId xmlns:p14="http://schemas.microsoft.com/office/powerpoint/2010/main" val="4107705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b="1" dirty="0"/>
              <a:t>UN’APPENDICE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9213" y="1828801"/>
            <a:ext cx="11533239" cy="46752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i="1" u="sng" dirty="0" err="1"/>
              <a:t>Carent</a:t>
            </a:r>
            <a:r>
              <a:rPr lang="fr-FR" sz="4000" i="1" dirty="0"/>
              <a:t> hi </a:t>
            </a:r>
            <a:r>
              <a:rPr lang="fr-FR" sz="4000" i="1" dirty="0" err="1"/>
              <a:t>omnes</a:t>
            </a:r>
            <a:r>
              <a:rPr lang="fr-FR" sz="4000" i="1" dirty="0"/>
              <a:t> </a:t>
            </a:r>
            <a:r>
              <a:rPr lang="fr-FR" sz="4000" i="1" dirty="0" err="1"/>
              <a:t>quocumque</a:t>
            </a:r>
            <a:r>
              <a:rPr lang="fr-FR" sz="4000" i="1" dirty="0"/>
              <a:t> </a:t>
            </a:r>
            <a:r>
              <a:rPr lang="fr-FR" sz="4000" i="1" dirty="0" err="1"/>
              <a:t>genere</a:t>
            </a:r>
            <a:r>
              <a:rPr lang="fr-FR" sz="4000" i="1" dirty="0"/>
              <a:t> </a:t>
            </a:r>
            <a:r>
              <a:rPr lang="fr-FR" sz="4000" b="1" i="1" dirty="0" err="1"/>
              <a:t>ferri</a:t>
            </a:r>
            <a:r>
              <a:rPr lang="fr-FR" sz="4000" i="1" dirty="0"/>
              <a:t>.</a:t>
            </a:r>
          </a:p>
          <a:p>
            <a:pPr marL="0" indent="0" algn="just">
              <a:buNone/>
            </a:pPr>
            <a:r>
              <a:rPr lang="fr-FR" sz="4000" i="1" u="sng" dirty="0" err="1"/>
              <a:t>Carent</a:t>
            </a:r>
            <a:r>
              <a:rPr lang="fr-FR" sz="4000" i="1" dirty="0"/>
              <a:t> et </a:t>
            </a:r>
            <a:r>
              <a:rPr lang="fr-FR" sz="4000" b="1" i="1" dirty="0" err="1"/>
              <a:t>armis</a:t>
            </a:r>
            <a:r>
              <a:rPr lang="fr-FR" sz="4000" i="1" dirty="0"/>
              <a:t>,</a:t>
            </a:r>
            <a:r>
              <a:rPr lang="fr-FR" sz="4000" dirty="0"/>
              <a:t> </a:t>
            </a:r>
            <a:r>
              <a:rPr lang="fr-FR" sz="4000" i="1" dirty="0" err="1"/>
              <a:t>utpote</a:t>
            </a:r>
            <a:r>
              <a:rPr lang="fr-FR" sz="4000" i="1" dirty="0"/>
              <a:t> </a:t>
            </a:r>
            <a:r>
              <a:rPr lang="fr-FR" sz="4000" i="1" dirty="0" err="1"/>
              <a:t>sibi</a:t>
            </a:r>
            <a:r>
              <a:rPr lang="fr-FR" sz="4000" i="1" dirty="0"/>
              <a:t> </a:t>
            </a:r>
            <a:r>
              <a:rPr lang="fr-FR" sz="4000" i="1" dirty="0" err="1"/>
              <a:t>ignotis</a:t>
            </a:r>
            <a:r>
              <a:rPr lang="fr-FR" sz="4000" i="1" dirty="0"/>
              <a:t>,</a:t>
            </a:r>
          </a:p>
          <a:p>
            <a:pPr marL="0" indent="0" algn="just">
              <a:buNone/>
            </a:pPr>
            <a:r>
              <a:rPr lang="fr-FR" sz="4000" i="1" dirty="0"/>
              <a:t>	     </a:t>
            </a:r>
            <a:r>
              <a:rPr lang="fr-FR" sz="4000" i="1" u="sng" dirty="0"/>
              <a:t>nec ad </a:t>
            </a:r>
            <a:r>
              <a:rPr lang="fr-FR" sz="4000" i="1" u="sng" dirty="0" err="1"/>
              <a:t>ea</a:t>
            </a:r>
            <a:r>
              <a:rPr lang="fr-FR" sz="4000" i="1" u="sng" dirty="0"/>
              <a:t> </a:t>
            </a:r>
            <a:r>
              <a:rPr lang="fr-FR" sz="4000" i="1" u="sng" dirty="0" err="1"/>
              <a:t>sunt</a:t>
            </a:r>
            <a:r>
              <a:rPr lang="fr-FR" sz="4000" i="1" u="sng" dirty="0"/>
              <a:t> </a:t>
            </a:r>
            <a:r>
              <a:rPr lang="fr-FR" sz="4000" i="1" u="sng" dirty="0" err="1"/>
              <a:t>apti</a:t>
            </a:r>
            <a:r>
              <a:rPr lang="fr-FR" sz="4000" i="1" dirty="0"/>
              <a:t>;</a:t>
            </a:r>
          </a:p>
          <a:p>
            <a:pPr marL="0" indent="0" algn="just">
              <a:buNone/>
            </a:pPr>
            <a:r>
              <a:rPr lang="fr-FR" sz="4000" i="1" dirty="0"/>
              <a:t>	</a:t>
            </a:r>
            <a:r>
              <a:rPr lang="fr-FR" sz="3400" b="1" i="1" u="sng" dirty="0"/>
              <a:t>non</a:t>
            </a:r>
            <a:r>
              <a:rPr lang="fr-FR" sz="3400" i="1" dirty="0"/>
              <a:t> </a:t>
            </a:r>
            <a:r>
              <a:rPr lang="fr-FR" sz="3400" i="1" dirty="0" err="1"/>
              <a:t>propter</a:t>
            </a:r>
            <a:r>
              <a:rPr lang="fr-FR" sz="3400" i="1" dirty="0"/>
              <a:t> </a:t>
            </a:r>
            <a:r>
              <a:rPr lang="fr-FR" sz="3400" i="1" dirty="0" err="1"/>
              <a:t>corporis</a:t>
            </a:r>
            <a:r>
              <a:rPr lang="fr-FR" sz="3400" i="1" dirty="0"/>
              <a:t> </a:t>
            </a:r>
            <a:r>
              <a:rPr lang="fr-FR" sz="3400" i="1" dirty="0" err="1"/>
              <a:t>deformitatem</a:t>
            </a:r>
            <a:r>
              <a:rPr lang="fr-FR" sz="3400" i="1" dirty="0"/>
              <a:t> (cum </a:t>
            </a:r>
            <a:r>
              <a:rPr lang="fr-FR" sz="3400" i="1" dirty="0" err="1"/>
              <a:t>sint</a:t>
            </a:r>
            <a:r>
              <a:rPr lang="fr-FR" sz="3400" dirty="0"/>
              <a:t> </a:t>
            </a:r>
            <a:r>
              <a:rPr lang="fr-FR" sz="3400" i="1" dirty="0"/>
              <a:t>bene </a:t>
            </a:r>
            <a:r>
              <a:rPr lang="fr-FR" sz="3400" i="1" dirty="0" err="1"/>
              <a:t>formati</a:t>
            </a:r>
            <a:r>
              <a:rPr lang="fr-FR" sz="3400" i="1" dirty="0"/>
              <a:t>),</a:t>
            </a:r>
          </a:p>
          <a:p>
            <a:pPr marL="0" indent="0" algn="just">
              <a:buNone/>
            </a:pPr>
            <a:r>
              <a:rPr lang="fr-FR" sz="3400" i="1" dirty="0"/>
              <a:t>	</a:t>
            </a:r>
            <a:r>
              <a:rPr lang="fr-FR" sz="3400" b="1" i="1" u="sng" dirty="0" err="1"/>
              <a:t>sed</a:t>
            </a:r>
            <a:r>
              <a:rPr lang="fr-FR" sz="3400" i="1" dirty="0"/>
              <a:t> quia </a:t>
            </a:r>
            <a:r>
              <a:rPr lang="fr-FR" sz="3400" i="1" dirty="0" err="1"/>
              <a:t>sunt</a:t>
            </a:r>
            <a:r>
              <a:rPr lang="fr-FR" sz="3400" i="1" dirty="0"/>
              <a:t> </a:t>
            </a:r>
            <a:r>
              <a:rPr lang="fr-FR" sz="3400" i="1" dirty="0" err="1"/>
              <a:t>timidi</a:t>
            </a:r>
            <a:r>
              <a:rPr lang="fr-FR" sz="3400" i="1" dirty="0"/>
              <a:t> </a:t>
            </a:r>
            <a:r>
              <a:rPr lang="fr-FR" sz="3400" i="1" dirty="0" err="1"/>
              <a:t>ac</a:t>
            </a:r>
            <a:r>
              <a:rPr lang="fr-FR" sz="3400" i="1" dirty="0"/>
              <a:t> </a:t>
            </a:r>
            <a:r>
              <a:rPr lang="fr-FR" sz="3400" i="1" dirty="0" err="1"/>
              <a:t>pleni</a:t>
            </a:r>
            <a:r>
              <a:rPr lang="fr-FR" sz="3400" i="1" dirty="0"/>
              <a:t> </a:t>
            </a:r>
            <a:r>
              <a:rPr lang="fr-FR" sz="3400" i="1" dirty="0" err="1"/>
              <a:t>formidine</a:t>
            </a:r>
            <a:r>
              <a:rPr lang="fr-FR" sz="3400" i="1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78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dirty="0"/>
              <a:t>UN’APPENDICE: </a:t>
            </a:r>
            <a:r>
              <a:rPr lang="it-IT" sz="6000" b="1" dirty="0"/>
              <a:t>LE ARMI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9213" y="1828801"/>
            <a:ext cx="11533239" cy="46752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i="1" u="sng" dirty="0" err="1"/>
              <a:t>Carent</a:t>
            </a:r>
            <a:r>
              <a:rPr lang="fr-FR" sz="4000" i="1" dirty="0"/>
              <a:t> hi </a:t>
            </a:r>
            <a:r>
              <a:rPr lang="fr-FR" sz="4000" i="1" dirty="0" err="1"/>
              <a:t>omnes</a:t>
            </a:r>
            <a:r>
              <a:rPr lang="fr-FR" sz="4000" i="1" dirty="0"/>
              <a:t> </a:t>
            </a:r>
            <a:r>
              <a:rPr lang="fr-FR" sz="4000" i="1" dirty="0" err="1"/>
              <a:t>quocumque</a:t>
            </a:r>
            <a:r>
              <a:rPr lang="fr-FR" sz="4000" i="1" dirty="0"/>
              <a:t> </a:t>
            </a:r>
            <a:r>
              <a:rPr lang="fr-FR" sz="4000" i="1" dirty="0" err="1"/>
              <a:t>genere</a:t>
            </a:r>
            <a:r>
              <a:rPr lang="fr-FR" sz="4000" i="1" dirty="0"/>
              <a:t> </a:t>
            </a:r>
            <a:r>
              <a:rPr lang="fr-FR" sz="4000" b="1" i="1" dirty="0" err="1"/>
              <a:t>ferri</a:t>
            </a:r>
            <a:r>
              <a:rPr lang="fr-FR" sz="4000" i="1" dirty="0"/>
              <a:t>.</a:t>
            </a:r>
          </a:p>
          <a:p>
            <a:pPr marL="0" indent="0" algn="just">
              <a:buNone/>
            </a:pPr>
            <a:r>
              <a:rPr lang="fr-FR" sz="4000" i="1" u="sng" dirty="0" err="1"/>
              <a:t>Carent</a:t>
            </a:r>
            <a:r>
              <a:rPr lang="fr-FR" sz="4000" i="1" dirty="0"/>
              <a:t> et </a:t>
            </a:r>
            <a:r>
              <a:rPr lang="fr-FR" sz="4000" b="1" i="1" dirty="0" err="1"/>
              <a:t>armis</a:t>
            </a:r>
            <a:r>
              <a:rPr lang="fr-FR" sz="4000" i="1" dirty="0"/>
              <a:t>,</a:t>
            </a:r>
            <a:r>
              <a:rPr lang="fr-FR" sz="4000" dirty="0"/>
              <a:t> </a:t>
            </a:r>
            <a:r>
              <a:rPr lang="fr-FR" sz="4000" i="1" dirty="0" err="1"/>
              <a:t>utpote</a:t>
            </a:r>
            <a:r>
              <a:rPr lang="fr-FR" sz="4000" i="1" dirty="0"/>
              <a:t> </a:t>
            </a:r>
            <a:r>
              <a:rPr lang="fr-FR" sz="4000" i="1" dirty="0" err="1"/>
              <a:t>sibi</a:t>
            </a:r>
            <a:r>
              <a:rPr lang="fr-FR" sz="4000" i="1" dirty="0"/>
              <a:t> </a:t>
            </a:r>
            <a:r>
              <a:rPr lang="fr-FR" sz="4000" i="1" dirty="0" err="1"/>
              <a:t>ignotis</a:t>
            </a:r>
            <a:r>
              <a:rPr lang="fr-FR" sz="4000" i="1" dirty="0"/>
              <a:t>,</a:t>
            </a:r>
          </a:p>
          <a:p>
            <a:pPr marL="0" indent="0" algn="just">
              <a:buNone/>
            </a:pPr>
            <a:r>
              <a:rPr lang="fr-FR" sz="4000" i="1" dirty="0"/>
              <a:t>	     </a:t>
            </a:r>
            <a:r>
              <a:rPr lang="fr-FR" sz="4000" i="1" u="sng" dirty="0"/>
              <a:t>nec ad </a:t>
            </a:r>
            <a:r>
              <a:rPr lang="fr-FR" sz="4000" i="1" u="sng" dirty="0" err="1"/>
              <a:t>ea</a:t>
            </a:r>
            <a:r>
              <a:rPr lang="fr-FR" sz="4000" i="1" u="sng" dirty="0"/>
              <a:t> </a:t>
            </a:r>
            <a:r>
              <a:rPr lang="fr-FR" sz="4000" i="1" u="sng" dirty="0" err="1"/>
              <a:t>sunt</a:t>
            </a:r>
            <a:r>
              <a:rPr lang="fr-FR" sz="4000" i="1" u="sng" dirty="0"/>
              <a:t> </a:t>
            </a:r>
            <a:r>
              <a:rPr lang="fr-FR" sz="4000" i="1" u="sng" dirty="0" err="1"/>
              <a:t>apti</a:t>
            </a:r>
            <a:r>
              <a:rPr lang="fr-FR" sz="4000" i="1" dirty="0"/>
              <a:t>;</a:t>
            </a:r>
          </a:p>
          <a:p>
            <a:pPr marL="0" indent="0" algn="just">
              <a:buNone/>
            </a:pPr>
            <a:r>
              <a:rPr lang="fr-FR" sz="4000" i="1" dirty="0"/>
              <a:t>	</a:t>
            </a:r>
            <a:r>
              <a:rPr lang="fr-FR" sz="3400" b="1" i="1" u="sng" dirty="0"/>
              <a:t>non</a:t>
            </a:r>
            <a:r>
              <a:rPr lang="fr-FR" sz="3400" i="1" dirty="0"/>
              <a:t> </a:t>
            </a:r>
            <a:r>
              <a:rPr lang="fr-FR" sz="3400" i="1" dirty="0" err="1"/>
              <a:t>propter</a:t>
            </a:r>
            <a:r>
              <a:rPr lang="fr-FR" sz="3400" i="1" dirty="0"/>
              <a:t> </a:t>
            </a:r>
            <a:r>
              <a:rPr lang="fr-FR" sz="3400" i="1" dirty="0" err="1"/>
              <a:t>corporis</a:t>
            </a:r>
            <a:r>
              <a:rPr lang="fr-FR" sz="3400" i="1" dirty="0"/>
              <a:t> </a:t>
            </a:r>
            <a:r>
              <a:rPr lang="fr-FR" sz="3400" i="1" dirty="0" err="1"/>
              <a:t>deformitatem</a:t>
            </a:r>
            <a:r>
              <a:rPr lang="fr-FR" sz="3400" i="1" dirty="0"/>
              <a:t> (cum </a:t>
            </a:r>
            <a:r>
              <a:rPr lang="fr-FR" sz="3400" i="1" dirty="0" err="1"/>
              <a:t>sint</a:t>
            </a:r>
            <a:r>
              <a:rPr lang="fr-FR" sz="3400" dirty="0"/>
              <a:t> </a:t>
            </a:r>
            <a:r>
              <a:rPr lang="fr-FR" sz="3400" i="1" dirty="0"/>
              <a:t>bene </a:t>
            </a:r>
            <a:r>
              <a:rPr lang="fr-FR" sz="3400" i="1" dirty="0" err="1"/>
              <a:t>formati</a:t>
            </a:r>
            <a:r>
              <a:rPr lang="fr-FR" sz="3400" i="1" dirty="0"/>
              <a:t>),</a:t>
            </a:r>
          </a:p>
          <a:p>
            <a:pPr marL="0" indent="0" algn="just">
              <a:buNone/>
            </a:pPr>
            <a:r>
              <a:rPr lang="fr-FR" sz="3400" i="1" dirty="0"/>
              <a:t>	</a:t>
            </a:r>
            <a:r>
              <a:rPr lang="fr-FR" sz="3400" b="1" i="1" u="sng" dirty="0" err="1"/>
              <a:t>sed</a:t>
            </a:r>
            <a:r>
              <a:rPr lang="fr-FR" sz="3400" i="1" dirty="0"/>
              <a:t> quia </a:t>
            </a:r>
            <a:r>
              <a:rPr lang="fr-FR" sz="3400" i="1" dirty="0" err="1"/>
              <a:t>sunt</a:t>
            </a:r>
            <a:r>
              <a:rPr lang="fr-FR" sz="3400" i="1" dirty="0"/>
              <a:t> </a:t>
            </a:r>
            <a:r>
              <a:rPr lang="fr-FR" sz="3400" i="1" dirty="0" err="1"/>
              <a:t>timidi</a:t>
            </a:r>
            <a:r>
              <a:rPr lang="fr-FR" sz="3400" i="1" dirty="0"/>
              <a:t> </a:t>
            </a:r>
            <a:r>
              <a:rPr lang="fr-FR" sz="3400" i="1" dirty="0" err="1"/>
              <a:t>ac</a:t>
            </a:r>
            <a:r>
              <a:rPr lang="fr-FR" sz="3400" i="1" dirty="0"/>
              <a:t> </a:t>
            </a:r>
            <a:r>
              <a:rPr lang="fr-FR" sz="3400" i="1" dirty="0" err="1"/>
              <a:t>pleni</a:t>
            </a:r>
            <a:r>
              <a:rPr lang="fr-FR" sz="3400" i="1" dirty="0"/>
              <a:t> </a:t>
            </a:r>
            <a:r>
              <a:rPr lang="fr-FR" sz="3400" i="1" dirty="0" err="1"/>
              <a:t>formidine</a:t>
            </a:r>
            <a:r>
              <a:rPr lang="fr-FR" sz="3400" i="1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848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80220"/>
            <a:ext cx="10515600" cy="51619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IL TESTO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6981" y="796414"/>
            <a:ext cx="11828206" cy="57223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300" i="1" dirty="0"/>
              <a:t>In </a:t>
            </a:r>
            <a:r>
              <a:rPr lang="fr-FR" sz="2300" i="1" dirty="0" err="1"/>
              <a:t>ea</a:t>
            </a:r>
            <a:r>
              <a:rPr lang="fr-FR" sz="2300" i="1" dirty="0"/>
              <a:t> </a:t>
            </a:r>
            <a:r>
              <a:rPr lang="fr-FR" sz="2300" i="1" dirty="0" err="1"/>
              <a:t>autem</a:t>
            </a:r>
            <a:r>
              <a:rPr lang="fr-FR" sz="2300" i="1" dirty="0"/>
              <a:t> insula, </a:t>
            </a:r>
            <a:r>
              <a:rPr lang="fr-FR" sz="2300" i="1" dirty="0" err="1"/>
              <a:t>quam</a:t>
            </a:r>
            <a:r>
              <a:rPr lang="fr-FR" sz="2300" i="1" dirty="0"/>
              <a:t> </a:t>
            </a:r>
            <a:r>
              <a:rPr lang="fr-FR" sz="2300" i="1" dirty="0" err="1"/>
              <a:t>Hispanam</a:t>
            </a:r>
            <a:r>
              <a:rPr lang="fr-FR" sz="2300" i="1" dirty="0"/>
              <a:t> supra </a:t>
            </a:r>
            <a:r>
              <a:rPr lang="fr-FR" sz="2300" i="1" dirty="0" err="1"/>
              <a:t>diximus</a:t>
            </a:r>
            <a:r>
              <a:rPr lang="fr-FR" sz="2300" i="1" dirty="0"/>
              <a:t> </a:t>
            </a:r>
            <a:r>
              <a:rPr lang="fr-FR" sz="2300" i="1" dirty="0" err="1"/>
              <a:t>nuncupari</a:t>
            </a:r>
            <a:r>
              <a:rPr lang="fr-FR" sz="2300" i="1" dirty="0"/>
              <a:t>, </a:t>
            </a:r>
            <a:r>
              <a:rPr lang="fr-FR" sz="2300" i="1" dirty="0" err="1"/>
              <a:t>maximi</a:t>
            </a:r>
            <a:r>
              <a:rPr lang="fr-FR" sz="2300" i="1" dirty="0"/>
              <a:t> </a:t>
            </a:r>
            <a:r>
              <a:rPr lang="fr-FR" sz="2300" i="1" dirty="0" err="1"/>
              <a:t>sunt</a:t>
            </a:r>
            <a:r>
              <a:rPr lang="fr-FR" sz="2300" i="1" dirty="0"/>
              <a:t> montes </a:t>
            </a:r>
            <a:r>
              <a:rPr lang="fr-FR" sz="2300" i="1" dirty="0" err="1"/>
              <a:t>ac</a:t>
            </a:r>
            <a:r>
              <a:rPr lang="fr-FR" sz="2300" dirty="0"/>
              <a:t> </a:t>
            </a:r>
            <a:r>
              <a:rPr lang="fr-FR" sz="2300" i="1" dirty="0" err="1"/>
              <a:t>pulchri</a:t>
            </a:r>
            <a:r>
              <a:rPr lang="fr-FR" sz="2300" i="1" dirty="0"/>
              <a:t>, </a:t>
            </a:r>
            <a:r>
              <a:rPr lang="fr-FR" sz="2300" i="1" dirty="0" err="1"/>
              <a:t>vasta</a:t>
            </a:r>
            <a:r>
              <a:rPr lang="fr-FR" sz="2300" i="1" dirty="0"/>
              <a:t> </a:t>
            </a:r>
            <a:r>
              <a:rPr lang="fr-FR" sz="2300" i="1" dirty="0" err="1"/>
              <a:t>rura</a:t>
            </a:r>
            <a:r>
              <a:rPr lang="fr-FR" sz="2300" i="1" dirty="0"/>
              <a:t>, </a:t>
            </a:r>
            <a:r>
              <a:rPr lang="fr-FR" sz="2300" i="1" dirty="0" err="1"/>
              <a:t>nemora</a:t>
            </a:r>
            <a:r>
              <a:rPr lang="fr-FR" sz="2300" i="1" dirty="0"/>
              <a:t>, </a:t>
            </a:r>
            <a:r>
              <a:rPr lang="fr-FR" sz="2300" i="1" dirty="0" err="1"/>
              <a:t>campi</a:t>
            </a:r>
            <a:r>
              <a:rPr lang="fr-FR" sz="2300" i="1" dirty="0"/>
              <a:t> </a:t>
            </a:r>
            <a:r>
              <a:rPr lang="fr-FR" sz="2300" i="1" dirty="0" err="1"/>
              <a:t>feracissimi</a:t>
            </a:r>
            <a:r>
              <a:rPr lang="fr-FR" sz="2300" i="1" dirty="0"/>
              <a:t> </a:t>
            </a:r>
            <a:r>
              <a:rPr lang="fr-FR" sz="2300" i="1" dirty="0" err="1"/>
              <a:t>seri</a:t>
            </a:r>
            <a:r>
              <a:rPr lang="fr-FR" sz="2300" i="1" dirty="0"/>
              <a:t> </a:t>
            </a:r>
            <a:r>
              <a:rPr lang="fr-FR" sz="2300" i="1" dirty="0" err="1"/>
              <a:t>pascuisque</a:t>
            </a:r>
            <a:r>
              <a:rPr lang="fr-FR" sz="2300" i="1" dirty="0"/>
              <a:t> et </a:t>
            </a:r>
            <a:r>
              <a:rPr lang="fr-FR" sz="2300" i="1" dirty="0" err="1"/>
              <a:t>condendis</a:t>
            </a:r>
            <a:r>
              <a:rPr lang="fr-FR" sz="2300" i="1" dirty="0"/>
              <a:t> </a:t>
            </a:r>
            <a:r>
              <a:rPr lang="fr-FR" sz="2300" i="1" dirty="0" err="1"/>
              <a:t>aedificiis</a:t>
            </a:r>
            <a:r>
              <a:rPr lang="fr-FR" sz="2300" dirty="0"/>
              <a:t> </a:t>
            </a:r>
            <a:r>
              <a:rPr lang="fr-FR" sz="2300" i="1" dirty="0" err="1"/>
              <a:t>aptissimi</a:t>
            </a:r>
            <a:r>
              <a:rPr lang="fr-FR" sz="2300" i="1" dirty="0"/>
              <a:t>. </a:t>
            </a:r>
            <a:r>
              <a:rPr lang="fr-FR" sz="2300" i="1" dirty="0" err="1"/>
              <a:t>Portuum</a:t>
            </a:r>
            <a:r>
              <a:rPr lang="fr-FR" sz="2300" i="1" dirty="0"/>
              <a:t> in </a:t>
            </a:r>
            <a:r>
              <a:rPr lang="fr-FR" sz="2300" i="1" dirty="0" err="1"/>
              <a:t>hac</a:t>
            </a:r>
            <a:r>
              <a:rPr lang="fr-FR" sz="2300" i="1" dirty="0"/>
              <a:t> insula </a:t>
            </a:r>
            <a:r>
              <a:rPr lang="fr-FR" sz="2300" i="1" dirty="0" err="1"/>
              <a:t>commoditas</a:t>
            </a:r>
            <a:r>
              <a:rPr lang="fr-FR" sz="2300" i="1" dirty="0"/>
              <a:t> et </a:t>
            </a:r>
            <a:r>
              <a:rPr lang="fr-FR" sz="2300" i="1" dirty="0" err="1"/>
              <a:t>praestans</a:t>
            </a:r>
            <a:r>
              <a:rPr lang="fr-FR" sz="2300" i="1" dirty="0"/>
              <a:t> </a:t>
            </a:r>
            <a:r>
              <a:rPr lang="fr-FR" sz="2300" i="1" dirty="0" err="1"/>
              <a:t>fluminum</a:t>
            </a:r>
            <a:r>
              <a:rPr lang="fr-FR" sz="2300" i="1" dirty="0"/>
              <a:t> copia,</a:t>
            </a:r>
            <a:r>
              <a:rPr lang="fr-FR" sz="2300" dirty="0"/>
              <a:t> </a:t>
            </a:r>
            <a:r>
              <a:rPr lang="fr-FR" sz="2300" i="1" dirty="0" err="1"/>
              <a:t>salubritate</a:t>
            </a:r>
            <a:r>
              <a:rPr lang="fr-FR" sz="2300" i="1" dirty="0"/>
              <a:t> </a:t>
            </a:r>
            <a:r>
              <a:rPr lang="fr-FR" sz="2300" i="1" dirty="0" err="1"/>
              <a:t>admixta</a:t>
            </a:r>
            <a:r>
              <a:rPr lang="fr-FR" sz="2300" i="1" dirty="0"/>
              <a:t>, </a:t>
            </a:r>
            <a:r>
              <a:rPr lang="fr-FR" sz="2300" i="1" dirty="0" err="1"/>
              <a:t>hominum</a:t>
            </a:r>
            <a:r>
              <a:rPr lang="fr-FR" sz="2300" i="1" dirty="0"/>
              <a:t> – </a:t>
            </a:r>
            <a:r>
              <a:rPr lang="fr-FR" sz="2300" i="1" dirty="0" err="1"/>
              <a:t>quae</a:t>
            </a:r>
            <a:r>
              <a:rPr lang="fr-FR" sz="2300" i="1" dirty="0"/>
              <a:t> </a:t>
            </a:r>
            <a:r>
              <a:rPr lang="fr-FR" sz="2300" i="1" dirty="0" err="1"/>
              <a:t>nisi</a:t>
            </a:r>
            <a:r>
              <a:rPr lang="fr-FR" sz="2300" i="1" dirty="0"/>
              <a:t> </a:t>
            </a:r>
            <a:r>
              <a:rPr lang="fr-FR" sz="2300" i="1" dirty="0" err="1"/>
              <a:t>quis</a:t>
            </a:r>
            <a:r>
              <a:rPr lang="fr-FR" sz="2300" i="1" dirty="0"/>
              <a:t> </a:t>
            </a:r>
            <a:r>
              <a:rPr lang="fr-FR" sz="2300" i="1" dirty="0" err="1"/>
              <a:t>viderit</a:t>
            </a:r>
            <a:r>
              <a:rPr lang="fr-FR" sz="2300" i="1" dirty="0"/>
              <a:t> – </a:t>
            </a:r>
            <a:r>
              <a:rPr lang="fr-FR" sz="2300" i="1" dirty="0" err="1"/>
              <a:t>credulitatem</a:t>
            </a:r>
            <a:r>
              <a:rPr lang="fr-FR" sz="2300" i="1" dirty="0"/>
              <a:t> </a:t>
            </a:r>
            <a:r>
              <a:rPr lang="fr-FR" sz="2300" i="1" dirty="0" err="1"/>
              <a:t>superat</a:t>
            </a:r>
            <a:r>
              <a:rPr lang="fr-FR" sz="2300" i="1" dirty="0"/>
              <a:t>. </a:t>
            </a:r>
            <a:r>
              <a:rPr lang="fr-FR" sz="2300" i="1" dirty="0" err="1"/>
              <a:t>Haec</a:t>
            </a:r>
            <a:r>
              <a:rPr lang="fr-FR" sz="2300" dirty="0"/>
              <a:t> </a:t>
            </a:r>
            <a:r>
              <a:rPr lang="fr-FR" sz="2300" i="1" dirty="0" err="1"/>
              <a:t>praeterea</a:t>
            </a:r>
            <a:r>
              <a:rPr lang="fr-FR" sz="2300" i="1" dirty="0"/>
              <a:t> insula </a:t>
            </a:r>
            <a:r>
              <a:rPr lang="fr-FR" sz="2300" i="1" dirty="0" err="1"/>
              <a:t>diverso</a:t>
            </a:r>
            <a:r>
              <a:rPr lang="fr-FR" sz="2300" i="1" dirty="0"/>
              <a:t> </a:t>
            </a:r>
            <a:r>
              <a:rPr lang="fr-FR" sz="2300" i="1" dirty="0" err="1"/>
              <a:t>aromatis</a:t>
            </a:r>
            <a:r>
              <a:rPr lang="fr-FR" sz="2300" i="1" dirty="0"/>
              <a:t> </a:t>
            </a:r>
            <a:r>
              <a:rPr lang="fr-FR" sz="2300" i="1" dirty="0" err="1"/>
              <a:t>genere</a:t>
            </a:r>
            <a:r>
              <a:rPr lang="fr-FR" sz="2300" i="1" dirty="0"/>
              <a:t>, auro </a:t>
            </a:r>
            <a:r>
              <a:rPr lang="fr-FR" sz="2300" i="1" dirty="0" err="1"/>
              <a:t>metallisque</a:t>
            </a:r>
            <a:r>
              <a:rPr lang="fr-FR" sz="2300" i="1" dirty="0"/>
              <a:t> </a:t>
            </a:r>
            <a:r>
              <a:rPr lang="fr-FR" sz="2300" i="1" dirty="0" err="1"/>
              <a:t>abundat</a:t>
            </a:r>
            <a:r>
              <a:rPr lang="fr-FR" sz="2300" i="1" dirty="0"/>
              <a:t>. </a:t>
            </a:r>
            <a:r>
              <a:rPr lang="fr-FR" sz="2300" i="1" dirty="0" err="1"/>
              <a:t>Cuius</a:t>
            </a:r>
            <a:r>
              <a:rPr lang="fr-FR" sz="2300" i="1" dirty="0"/>
              <a:t> </a:t>
            </a:r>
            <a:r>
              <a:rPr lang="fr-FR" sz="2300" i="1" dirty="0" err="1"/>
              <a:t>quidem</a:t>
            </a:r>
            <a:r>
              <a:rPr lang="fr-FR" sz="2300" i="1" dirty="0"/>
              <a:t> et</a:t>
            </a:r>
            <a:r>
              <a:rPr lang="fr-FR" sz="2300" dirty="0"/>
              <a:t> </a:t>
            </a:r>
            <a:r>
              <a:rPr lang="fr-FR" sz="2300" i="1" dirty="0"/>
              <a:t>omnium </a:t>
            </a:r>
            <a:r>
              <a:rPr lang="fr-FR" sz="2300" i="1" dirty="0" err="1"/>
              <a:t>aliarum</a:t>
            </a:r>
            <a:r>
              <a:rPr lang="fr-FR" sz="2300" i="1" dirty="0"/>
              <a:t>, </a:t>
            </a:r>
            <a:r>
              <a:rPr lang="fr-FR" sz="2300" i="1" dirty="0" err="1"/>
              <a:t>quas</a:t>
            </a:r>
            <a:r>
              <a:rPr lang="fr-FR" sz="2300" i="1" dirty="0"/>
              <a:t> ego </a:t>
            </a:r>
            <a:r>
              <a:rPr lang="fr-FR" sz="2300" i="1" dirty="0" err="1"/>
              <a:t>vidi</a:t>
            </a:r>
            <a:r>
              <a:rPr lang="fr-FR" sz="2300" i="1" dirty="0"/>
              <a:t> et </a:t>
            </a:r>
            <a:r>
              <a:rPr lang="fr-FR" sz="2300" i="1" dirty="0" err="1"/>
              <a:t>quarum</a:t>
            </a:r>
            <a:r>
              <a:rPr lang="fr-FR" sz="2300" i="1" dirty="0"/>
              <a:t> </a:t>
            </a:r>
            <a:r>
              <a:rPr lang="fr-FR" sz="2300" i="1" dirty="0" err="1"/>
              <a:t>cognitionem</a:t>
            </a:r>
            <a:r>
              <a:rPr lang="fr-FR" sz="2300" i="1" dirty="0"/>
              <a:t> </a:t>
            </a:r>
            <a:r>
              <a:rPr lang="fr-FR" sz="2300" i="1" dirty="0" err="1"/>
              <a:t>habeo</a:t>
            </a:r>
            <a:r>
              <a:rPr lang="fr-FR" sz="2300" i="1" dirty="0"/>
              <a:t>, </a:t>
            </a:r>
            <a:r>
              <a:rPr lang="fr-FR" sz="2300" i="1" dirty="0" err="1"/>
              <a:t>incolae</a:t>
            </a:r>
            <a:r>
              <a:rPr lang="fr-FR" sz="2300" i="1" dirty="0"/>
              <a:t> </a:t>
            </a:r>
            <a:r>
              <a:rPr lang="fr-FR" sz="2300" i="1" dirty="0" err="1"/>
              <a:t>utriusque</a:t>
            </a:r>
            <a:r>
              <a:rPr lang="fr-FR" sz="2300" dirty="0"/>
              <a:t> </a:t>
            </a:r>
            <a:r>
              <a:rPr lang="fr-FR" sz="2300" i="1" dirty="0" err="1"/>
              <a:t>sexus</a:t>
            </a:r>
            <a:r>
              <a:rPr lang="fr-FR" sz="2300" i="1" dirty="0"/>
              <a:t> </a:t>
            </a:r>
            <a:r>
              <a:rPr lang="fr-FR" sz="2300" i="1" dirty="0" err="1"/>
              <a:t>nudi</a:t>
            </a:r>
            <a:r>
              <a:rPr lang="fr-FR" sz="2300" i="1" dirty="0"/>
              <a:t> semper </a:t>
            </a:r>
            <a:r>
              <a:rPr lang="fr-FR" sz="2300" i="1" dirty="0" err="1"/>
              <a:t>incedunt</a:t>
            </a:r>
            <a:r>
              <a:rPr lang="fr-FR" sz="2300" i="1" dirty="0"/>
              <a:t>, </a:t>
            </a:r>
            <a:r>
              <a:rPr lang="fr-FR" sz="2300" i="1" dirty="0" err="1"/>
              <a:t>quemadmodum</a:t>
            </a:r>
            <a:r>
              <a:rPr lang="fr-FR" sz="2300" i="1" dirty="0"/>
              <a:t> </a:t>
            </a:r>
            <a:r>
              <a:rPr lang="fr-FR" sz="2300" i="1" dirty="0" err="1"/>
              <a:t>eduntur</a:t>
            </a:r>
            <a:r>
              <a:rPr lang="fr-FR" sz="2300" i="1" dirty="0"/>
              <a:t> in </a:t>
            </a:r>
            <a:r>
              <a:rPr lang="fr-FR" sz="2300" i="1" dirty="0" err="1"/>
              <a:t>lucem</a:t>
            </a:r>
            <a:r>
              <a:rPr lang="fr-FR" sz="2300" i="1" dirty="0"/>
              <a:t>, </a:t>
            </a:r>
            <a:r>
              <a:rPr lang="fr-FR" sz="2300" i="1" dirty="0" err="1"/>
              <a:t>praeter</a:t>
            </a:r>
            <a:r>
              <a:rPr lang="fr-FR" sz="2300" i="1" dirty="0"/>
              <a:t> </a:t>
            </a:r>
            <a:r>
              <a:rPr lang="fr-FR" sz="2300" i="1" dirty="0" err="1"/>
              <a:t>aliquas</a:t>
            </a:r>
            <a:r>
              <a:rPr lang="fr-FR" sz="2300" dirty="0"/>
              <a:t> </a:t>
            </a:r>
            <a:r>
              <a:rPr lang="fr-FR" sz="2300" i="1" dirty="0" err="1"/>
              <a:t>feminas</a:t>
            </a:r>
            <a:r>
              <a:rPr lang="fr-FR" sz="2300" i="1" dirty="0"/>
              <a:t>, </a:t>
            </a:r>
            <a:r>
              <a:rPr lang="fr-FR" sz="2300" i="1" dirty="0" err="1"/>
              <a:t>quae</a:t>
            </a:r>
            <a:r>
              <a:rPr lang="fr-FR" sz="2300" i="1" dirty="0"/>
              <a:t> folio </a:t>
            </a:r>
            <a:r>
              <a:rPr lang="fr-FR" sz="2300" i="1" dirty="0" err="1"/>
              <a:t>frondeve</a:t>
            </a:r>
            <a:r>
              <a:rPr lang="fr-FR" sz="2300" i="1" dirty="0"/>
              <a:t> </a:t>
            </a:r>
            <a:r>
              <a:rPr lang="fr-FR" sz="2300" i="1" dirty="0" err="1"/>
              <a:t>aliqua</a:t>
            </a:r>
            <a:r>
              <a:rPr lang="fr-FR" sz="2300" i="1" dirty="0"/>
              <a:t> </a:t>
            </a:r>
            <a:r>
              <a:rPr lang="fr-FR" sz="2300" i="1" dirty="0" err="1"/>
              <a:t>aut</a:t>
            </a:r>
            <a:r>
              <a:rPr lang="fr-FR" sz="2300" i="1" dirty="0"/>
              <a:t> </a:t>
            </a:r>
            <a:r>
              <a:rPr lang="fr-FR" sz="2300" i="1" dirty="0" err="1"/>
              <a:t>bombycino</a:t>
            </a:r>
            <a:r>
              <a:rPr lang="fr-FR" sz="2300" i="1" dirty="0"/>
              <a:t> </a:t>
            </a:r>
            <a:r>
              <a:rPr lang="fr-FR" sz="2300" i="1" dirty="0" err="1"/>
              <a:t>velo</a:t>
            </a:r>
            <a:r>
              <a:rPr lang="fr-FR" sz="2300" i="1" dirty="0"/>
              <a:t> </a:t>
            </a:r>
            <a:r>
              <a:rPr lang="fr-FR" sz="2300" i="1" dirty="0" err="1"/>
              <a:t>pudenda</a:t>
            </a:r>
            <a:r>
              <a:rPr lang="fr-FR" sz="2300" i="1" dirty="0"/>
              <a:t> </a:t>
            </a:r>
            <a:r>
              <a:rPr lang="fr-FR" sz="2300" i="1" dirty="0" err="1"/>
              <a:t>operiunt</a:t>
            </a:r>
            <a:r>
              <a:rPr lang="fr-FR" sz="2300" i="1" dirty="0"/>
              <a:t>, quod </a:t>
            </a:r>
            <a:r>
              <a:rPr lang="fr-FR" sz="2300" i="1" dirty="0" err="1"/>
              <a:t>ipsae</a:t>
            </a:r>
            <a:r>
              <a:rPr lang="fr-FR" sz="2300" i="1" dirty="0"/>
              <a:t> </a:t>
            </a:r>
            <a:r>
              <a:rPr lang="fr-FR" sz="2300" i="1" dirty="0" err="1"/>
              <a:t>sibi</a:t>
            </a:r>
            <a:r>
              <a:rPr lang="fr-FR" sz="2300" dirty="0"/>
              <a:t> </a:t>
            </a:r>
            <a:r>
              <a:rPr lang="fr-FR" sz="2300" i="1" dirty="0"/>
              <a:t>ad id </a:t>
            </a:r>
            <a:r>
              <a:rPr lang="fr-FR" sz="2300" i="1" dirty="0" err="1"/>
              <a:t>negotii</a:t>
            </a:r>
            <a:r>
              <a:rPr lang="fr-FR" sz="2300" i="1" dirty="0"/>
              <a:t> parant.</a:t>
            </a:r>
            <a:r>
              <a:rPr lang="it-IT" sz="2300" dirty="0"/>
              <a:t> </a:t>
            </a:r>
            <a:r>
              <a:rPr lang="fr-FR" sz="2300" i="1" dirty="0" err="1"/>
              <a:t>Carent</a:t>
            </a:r>
            <a:r>
              <a:rPr lang="fr-FR" sz="2300" i="1" dirty="0"/>
              <a:t> hi </a:t>
            </a:r>
            <a:r>
              <a:rPr lang="fr-FR" sz="2300" i="1" dirty="0" err="1"/>
              <a:t>omnes</a:t>
            </a:r>
            <a:r>
              <a:rPr lang="fr-FR" sz="2300" i="1" dirty="0"/>
              <a:t> </a:t>
            </a:r>
            <a:r>
              <a:rPr lang="fr-FR" sz="2300" i="1" dirty="0" err="1"/>
              <a:t>quocumque</a:t>
            </a:r>
            <a:r>
              <a:rPr lang="fr-FR" sz="2300" i="1" dirty="0"/>
              <a:t> </a:t>
            </a:r>
            <a:r>
              <a:rPr lang="fr-FR" sz="2300" i="1" dirty="0" err="1"/>
              <a:t>genere</a:t>
            </a:r>
            <a:r>
              <a:rPr lang="fr-FR" sz="2300" i="1" dirty="0"/>
              <a:t> </a:t>
            </a:r>
            <a:r>
              <a:rPr lang="fr-FR" sz="2300" i="1" dirty="0" err="1"/>
              <a:t>ferri</a:t>
            </a:r>
            <a:r>
              <a:rPr lang="fr-FR" sz="2300" i="1" dirty="0"/>
              <a:t>. </a:t>
            </a:r>
            <a:r>
              <a:rPr lang="fr-FR" sz="2300" i="1" dirty="0" err="1"/>
              <a:t>Carent</a:t>
            </a:r>
            <a:r>
              <a:rPr lang="fr-FR" sz="2300" i="1" dirty="0"/>
              <a:t> et </a:t>
            </a:r>
            <a:r>
              <a:rPr lang="fr-FR" sz="2300" i="1" dirty="0" err="1"/>
              <a:t>armis</a:t>
            </a:r>
            <a:r>
              <a:rPr lang="fr-FR" sz="2300" i="1" dirty="0"/>
              <a:t>,</a:t>
            </a:r>
            <a:r>
              <a:rPr lang="fr-FR" sz="2300" dirty="0"/>
              <a:t> </a:t>
            </a:r>
            <a:r>
              <a:rPr lang="fr-FR" sz="2300" i="1" dirty="0" err="1"/>
              <a:t>utpote</a:t>
            </a:r>
            <a:r>
              <a:rPr lang="fr-FR" sz="2300" i="1" dirty="0"/>
              <a:t> </a:t>
            </a:r>
            <a:r>
              <a:rPr lang="fr-FR" sz="2300" i="1" dirty="0" err="1"/>
              <a:t>sibi</a:t>
            </a:r>
            <a:r>
              <a:rPr lang="fr-FR" sz="2300" i="1" dirty="0"/>
              <a:t> </a:t>
            </a:r>
            <a:r>
              <a:rPr lang="fr-FR" sz="2300" i="1" dirty="0" err="1"/>
              <a:t>ignotis</a:t>
            </a:r>
            <a:r>
              <a:rPr lang="fr-FR" sz="2300" i="1" dirty="0"/>
              <a:t>, nec ad </a:t>
            </a:r>
            <a:r>
              <a:rPr lang="fr-FR" sz="2300" i="1" dirty="0" err="1"/>
              <a:t>ea</a:t>
            </a:r>
            <a:r>
              <a:rPr lang="fr-FR" sz="2300" i="1" dirty="0"/>
              <a:t> </a:t>
            </a:r>
            <a:r>
              <a:rPr lang="fr-FR" sz="2300" i="1" dirty="0" err="1"/>
              <a:t>sunt</a:t>
            </a:r>
            <a:r>
              <a:rPr lang="fr-FR" sz="2300" i="1" dirty="0"/>
              <a:t> </a:t>
            </a:r>
            <a:r>
              <a:rPr lang="fr-FR" sz="2300" i="1" dirty="0" err="1"/>
              <a:t>apti</a:t>
            </a:r>
            <a:r>
              <a:rPr lang="fr-FR" sz="2300" i="1" dirty="0"/>
              <a:t>; non </a:t>
            </a:r>
            <a:r>
              <a:rPr lang="fr-FR" sz="2300" i="1" dirty="0" err="1"/>
              <a:t>propter</a:t>
            </a:r>
            <a:r>
              <a:rPr lang="fr-FR" sz="2300" i="1" dirty="0"/>
              <a:t> </a:t>
            </a:r>
            <a:r>
              <a:rPr lang="fr-FR" sz="2300" i="1" dirty="0" err="1"/>
              <a:t>corporis</a:t>
            </a:r>
            <a:r>
              <a:rPr lang="fr-FR" sz="2300" i="1" dirty="0"/>
              <a:t> </a:t>
            </a:r>
            <a:r>
              <a:rPr lang="fr-FR" sz="2300" i="1" dirty="0" err="1"/>
              <a:t>deformitatem</a:t>
            </a:r>
            <a:r>
              <a:rPr lang="fr-FR" sz="2300" i="1" dirty="0"/>
              <a:t> (cum </a:t>
            </a:r>
            <a:r>
              <a:rPr lang="fr-FR" sz="2300" i="1" dirty="0" err="1"/>
              <a:t>sint</a:t>
            </a:r>
            <a:r>
              <a:rPr lang="fr-FR" sz="2300" dirty="0"/>
              <a:t> </a:t>
            </a:r>
            <a:r>
              <a:rPr lang="fr-FR" sz="2300" i="1" dirty="0"/>
              <a:t>bene </a:t>
            </a:r>
            <a:r>
              <a:rPr lang="fr-FR" sz="2300" i="1" dirty="0" err="1"/>
              <a:t>formati</a:t>
            </a:r>
            <a:r>
              <a:rPr lang="fr-FR" sz="2300" i="1" dirty="0"/>
              <a:t>), </a:t>
            </a:r>
            <a:r>
              <a:rPr lang="fr-FR" sz="2300" i="1" dirty="0" err="1"/>
              <a:t>sed</a:t>
            </a:r>
            <a:r>
              <a:rPr lang="fr-FR" sz="2300" i="1" dirty="0"/>
              <a:t> quia </a:t>
            </a:r>
            <a:r>
              <a:rPr lang="fr-FR" sz="2300" i="1" dirty="0" err="1"/>
              <a:t>sunt</a:t>
            </a:r>
            <a:r>
              <a:rPr lang="fr-FR" sz="2300" i="1" dirty="0"/>
              <a:t> </a:t>
            </a:r>
            <a:r>
              <a:rPr lang="fr-FR" sz="2300" i="1" dirty="0" err="1"/>
              <a:t>timidi</a:t>
            </a:r>
            <a:r>
              <a:rPr lang="fr-FR" sz="2300" i="1" dirty="0"/>
              <a:t> </a:t>
            </a:r>
            <a:r>
              <a:rPr lang="fr-FR" sz="2300" i="1" dirty="0" err="1"/>
              <a:t>ac</a:t>
            </a:r>
            <a:r>
              <a:rPr lang="fr-FR" sz="2300" i="1" dirty="0"/>
              <a:t> </a:t>
            </a:r>
            <a:r>
              <a:rPr lang="fr-FR" sz="2300" i="1" dirty="0" err="1"/>
              <a:t>pleni</a:t>
            </a:r>
            <a:r>
              <a:rPr lang="fr-FR" sz="2300" i="1" dirty="0"/>
              <a:t> </a:t>
            </a:r>
            <a:r>
              <a:rPr lang="fr-FR" sz="2300" i="1" dirty="0" err="1"/>
              <a:t>formidine</a:t>
            </a:r>
            <a:r>
              <a:rPr lang="fr-FR" sz="2300" i="1" dirty="0"/>
              <a:t>. Gestant </a:t>
            </a:r>
            <a:r>
              <a:rPr lang="fr-FR" sz="2300" i="1" dirty="0" err="1"/>
              <a:t>tamen</a:t>
            </a:r>
            <a:r>
              <a:rPr lang="fr-FR" sz="2300" i="1" dirty="0"/>
              <a:t> pro </a:t>
            </a:r>
            <a:r>
              <a:rPr lang="fr-FR" sz="2300" i="1" dirty="0" err="1"/>
              <a:t>armis</a:t>
            </a:r>
            <a:r>
              <a:rPr lang="fr-FR" sz="2300" dirty="0"/>
              <a:t> </a:t>
            </a:r>
            <a:r>
              <a:rPr lang="fr-FR" sz="2300" i="1" dirty="0" err="1"/>
              <a:t>harundines</a:t>
            </a:r>
            <a:r>
              <a:rPr lang="fr-FR" sz="2300" i="1" dirty="0"/>
              <a:t> sole </a:t>
            </a:r>
            <a:r>
              <a:rPr lang="fr-FR" sz="2300" i="1" dirty="0" err="1"/>
              <a:t>perustas</a:t>
            </a:r>
            <a:r>
              <a:rPr lang="fr-FR" sz="2300" i="1" dirty="0"/>
              <a:t>, in </a:t>
            </a:r>
            <a:r>
              <a:rPr lang="fr-FR" sz="2300" i="1" dirty="0" err="1"/>
              <a:t>quarum</a:t>
            </a:r>
            <a:r>
              <a:rPr lang="fr-FR" sz="2300" i="1" dirty="0"/>
              <a:t> </a:t>
            </a:r>
            <a:r>
              <a:rPr lang="fr-FR" sz="2300" i="1" dirty="0" err="1"/>
              <a:t>radicibus</a:t>
            </a:r>
            <a:r>
              <a:rPr lang="fr-FR" sz="2300" i="1" dirty="0"/>
              <a:t> </a:t>
            </a:r>
            <a:r>
              <a:rPr lang="fr-FR" sz="2300" i="1" dirty="0" err="1"/>
              <a:t>hastile</a:t>
            </a:r>
            <a:r>
              <a:rPr lang="fr-FR" sz="2300" i="1" dirty="0"/>
              <a:t> </a:t>
            </a:r>
            <a:r>
              <a:rPr lang="fr-FR" sz="2300" i="1" dirty="0" err="1"/>
              <a:t>quoddam</a:t>
            </a:r>
            <a:r>
              <a:rPr lang="fr-FR" sz="2300" i="1" dirty="0"/>
              <a:t> </a:t>
            </a:r>
            <a:r>
              <a:rPr lang="fr-FR" sz="2300" i="1" dirty="0" err="1"/>
              <a:t>ligneum</a:t>
            </a:r>
            <a:r>
              <a:rPr lang="fr-FR" sz="2300" i="1" dirty="0"/>
              <a:t> </a:t>
            </a:r>
            <a:r>
              <a:rPr lang="fr-FR" sz="2300" i="1" dirty="0" err="1"/>
              <a:t>siccum</a:t>
            </a:r>
            <a:r>
              <a:rPr lang="fr-FR" sz="2300" i="1" dirty="0"/>
              <a:t> et in</a:t>
            </a:r>
            <a:r>
              <a:rPr lang="fr-FR" sz="2300" dirty="0"/>
              <a:t> </a:t>
            </a:r>
            <a:r>
              <a:rPr lang="fr-FR" sz="2300" i="1" dirty="0" err="1"/>
              <a:t>mucronem</a:t>
            </a:r>
            <a:r>
              <a:rPr lang="fr-FR" sz="2300" i="1" dirty="0"/>
              <a:t> </a:t>
            </a:r>
            <a:r>
              <a:rPr lang="fr-FR" sz="2300" i="1" dirty="0" err="1"/>
              <a:t>attenuatum</a:t>
            </a:r>
            <a:r>
              <a:rPr lang="fr-FR" sz="2300" i="1" dirty="0"/>
              <a:t> </a:t>
            </a:r>
            <a:r>
              <a:rPr lang="fr-FR" sz="2300" i="1" dirty="0" err="1"/>
              <a:t>figunt</a:t>
            </a:r>
            <a:r>
              <a:rPr lang="fr-FR" sz="2300" i="1" dirty="0"/>
              <a:t>; </a:t>
            </a:r>
            <a:r>
              <a:rPr lang="fr-FR" sz="2300" i="1" dirty="0" err="1"/>
              <a:t>neque</a:t>
            </a:r>
            <a:r>
              <a:rPr lang="fr-FR" sz="2300" i="1" dirty="0"/>
              <a:t> </a:t>
            </a:r>
            <a:r>
              <a:rPr lang="fr-FR" sz="2300" i="1" dirty="0" err="1"/>
              <a:t>his</a:t>
            </a:r>
            <a:r>
              <a:rPr lang="fr-FR" sz="2300" i="1" dirty="0"/>
              <a:t> </a:t>
            </a:r>
            <a:r>
              <a:rPr lang="fr-FR" sz="2300" i="1" dirty="0" err="1"/>
              <a:t>audent</a:t>
            </a:r>
            <a:r>
              <a:rPr lang="fr-FR" sz="2300" i="1" dirty="0"/>
              <a:t> </a:t>
            </a:r>
            <a:r>
              <a:rPr lang="fr-FR" sz="2300" i="1" dirty="0" err="1"/>
              <a:t>uti</a:t>
            </a:r>
            <a:r>
              <a:rPr lang="fr-FR" sz="2300" i="1" dirty="0"/>
              <a:t>. Nam </a:t>
            </a:r>
            <a:r>
              <a:rPr lang="fr-FR" sz="2300" i="1" dirty="0" err="1"/>
              <a:t>saepe</a:t>
            </a:r>
            <a:r>
              <a:rPr lang="fr-FR" sz="2300" i="1" dirty="0"/>
              <a:t> </a:t>
            </a:r>
            <a:r>
              <a:rPr lang="fr-FR" sz="2300" i="1" dirty="0" err="1"/>
              <a:t>evenit</a:t>
            </a:r>
            <a:r>
              <a:rPr lang="fr-FR" sz="2300" i="1" dirty="0"/>
              <a:t>, cum </a:t>
            </a:r>
            <a:r>
              <a:rPr lang="fr-FR" sz="2300" i="1" dirty="0" err="1"/>
              <a:t>miserim</a:t>
            </a:r>
            <a:r>
              <a:rPr lang="fr-FR" sz="2300" dirty="0"/>
              <a:t> </a:t>
            </a:r>
            <a:r>
              <a:rPr lang="fr-FR" sz="2300" i="1" dirty="0"/>
              <a:t>duos </a:t>
            </a:r>
            <a:r>
              <a:rPr lang="fr-FR" sz="2300" i="1" dirty="0" err="1"/>
              <a:t>vel</a:t>
            </a:r>
            <a:r>
              <a:rPr lang="fr-FR" sz="2300" i="1" dirty="0"/>
              <a:t> </a:t>
            </a:r>
            <a:r>
              <a:rPr lang="fr-FR" sz="2300" i="1" dirty="0" err="1"/>
              <a:t>tres</a:t>
            </a:r>
            <a:r>
              <a:rPr lang="fr-FR" sz="2300" i="1" dirty="0"/>
              <a:t> </a:t>
            </a:r>
            <a:r>
              <a:rPr lang="fr-FR" sz="2300" i="1" dirty="0" err="1"/>
              <a:t>homines</a:t>
            </a:r>
            <a:r>
              <a:rPr lang="fr-FR" sz="2300" i="1" dirty="0"/>
              <a:t> ex </a:t>
            </a:r>
            <a:r>
              <a:rPr lang="fr-FR" sz="2300" i="1" dirty="0" err="1"/>
              <a:t>meis</a:t>
            </a:r>
            <a:r>
              <a:rPr lang="fr-FR" sz="2300" i="1" dirty="0"/>
              <a:t> ad </a:t>
            </a:r>
            <a:r>
              <a:rPr lang="fr-FR" sz="2300" i="1" dirty="0" err="1"/>
              <a:t>aliquas</a:t>
            </a:r>
            <a:r>
              <a:rPr lang="fr-FR" sz="2300" i="1" dirty="0"/>
              <a:t> villas, ut cum </a:t>
            </a:r>
            <a:r>
              <a:rPr lang="fr-FR" sz="2300" i="1" dirty="0" err="1"/>
              <a:t>earum</a:t>
            </a:r>
            <a:r>
              <a:rPr lang="fr-FR" sz="2300" i="1" dirty="0"/>
              <a:t> </a:t>
            </a:r>
            <a:r>
              <a:rPr lang="fr-FR" sz="2300" i="1" dirty="0" err="1"/>
              <a:t>loquerentur</a:t>
            </a:r>
            <a:r>
              <a:rPr lang="fr-FR" sz="2300" i="1" dirty="0"/>
              <a:t> </a:t>
            </a:r>
            <a:r>
              <a:rPr lang="fr-FR" sz="2300" i="1" dirty="0" err="1"/>
              <a:t>incolis</a:t>
            </a:r>
            <a:r>
              <a:rPr lang="fr-FR" sz="2300" i="1" dirty="0"/>
              <a:t>,</a:t>
            </a:r>
            <a:r>
              <a:rPr lang="fr-FR" sz="2300" dirty="0"/>
              <a:t> </a:t>
            </a:r>
            <a:r>
              <a:rPr lang="fr-FR" sz="2300" i="1" dirty="0" err="1"/>
              <a:t>exiisse</a:t>
            </a:r>
            <a:r>
              <a:rPr lang="fr-FR" sz="2300" i="1" dirty="0"/>
              <a:t> </a:t>
            </a:r>
            <a:r>
              <a:rPr lang="fr-FR" sz="2300" i="1" dirty="0" err="1"/>
              <a:t>agmen</a:t>
            </a:r>
            <a:r>
              <a:rPr lang="fr-FR" sz="2300" i="1" dirty="0"/>
              <a:t> </a:t>
            </a:r>
            <a:r>
              <a:rPr lang="fr-FR" sz="2300" i="1" dirty="0" err="1"/>
              <a:t>glomeratum</a:t>
            </a:r>
            <a:r>
              <a:rPr lang="fr-FR" sz="2300" i="1" dirty="0"/>
              <a:t> ex </a:t>
            </a:r>
            <a:r>
              <a:rPr lang="fr-FR" sz="2300" i="1" dirty="0" err="1"/>
              <a:t>Indis</a:t>
            </a:r>
            <a:r>
              <a:rPr lang="fr-FR" sz="2300" i="1" dirty="0"/>
              <a:t> et, </a:t>
            </a:r>
            <a:r>
              <a:rPr lang="fr-FR" sz="2300" i="1" dirty="0" err="1"/>
              <a:t>ubi</a:t>
            </a:r>
            <a:r>
              <a:rPr lang="fr-FR" sz="2300" i="1" dirty="0"/>
              <a:t> </a:t>
            </a:r>
            <a:r>
              <a:rPr lang="fr-FR" sz="2300" i="1" dirty="0" err="1"/>
              <a:t>nostros</a:t>
            </a:r>
            <a:r>
              <a:rPr lang="fr-FR" sz="2300" i="1" dirty="0"/>
              <a:t> </a:t>
            </a:r>
            <a:r>
              <a:rPr lang="fr-FR" sz="2300" i="1" dirty="0" err="1"/>
              <a:t>appropinquare</a:t>
            </a:r>
            <a:r>
              <a:rPr lang="fr-FR" sz="2300" i="1" dirty="0"/>
              <a:t> </a:t>
            </a:r>
            <a:r>
              <a:rPr lang="fr-FR" sz="2300" i="1" dirty="0" err="1"/>
              <a:t>videbant</a:t>
            </a:r>
            <a:r>
              <a:rPr lang="fr-FR" sz="2300" i="1" dirty="0"/>
              <a:t>, </a:t>
            </a:r>
            <a:r>
              <a:rPr lang="fr-FR" sz="2300" i="1" dirty="0" err="1"/>
              <a:t>fugam</a:t>
            </a:r>
            <a:r>
              <a:rPr lang="fr-FR" sz="2300" dirty="0"/>
              <a:t> </a:t>
            </a:r>
            <a:r>
              <a:rPr lang="fr-FR" sz="2300" i="1" dirty="0" err="1"/>
              <a:t>celeriter</a:t>
            </a:r>
            <a:r>
              <a:rPr lang="fr-FR" sz="2300" i="1" dirty="0"/>
              <a:t> </a:t>
            </a:r>
            <a:r>
              <a:rPr lang="fr-FR" sz="2300" i="1" dirty="0" err="1"/>
              <a:t>arripuisse</a:t>
            </a:r>
            <a:r>
              <a:rPr lang="fr-FR" sz="2300" i="1" dirty="0"/>
              <a:t>, </a:t>
            </a:r>
            <a:r>
              <a:rPr lang="fr-FR" sz="2300" i="1" dirty="0" err="1"/>
              <a:t>despretis</a:t>
            </a:r>
            <a:r>
              <a:rPr lang="fr-FR" sz="2300" i="1" dirty="0"/>
              <a:t> a </a:t>
            </a:r>
            <a:r>
              <a:rPr lang="fr-FR" sz="2300" i="1" dirty="0" err="1"/>
              <a:t>patre</a:t>
            </a:r>
            <a:r>
              <a:rPr lang="fr-FR" sz="2300" i="1" dirty="0"/>
              <a:t> </a:t>
            </a:r>
            <a:r>
              <a:rPr lang="fr-FR" sz="2300" i="1" dirty="0" err="1"/>
              <a:t>liberis</a:t>
            </a:r>
            <a:r>
              <a:rPr lang="fr-FR" sz="2300" i="1" dirty="0"/>
              <a:t>, et e contra; et hoc non, quod </a:t>
            </a:r>
            <a:r>
              <a:rPr lang="fr-FR" sz="2300" i="1" dirty="0" err="1"/>
              <a:t>cuipiam</a:t>
            </a:r>
            <a:r>
              <a:rPr lang="fr-FR" sz="2300" dirty="0"/>
              <a:t> </a:t>
            </a:r>
            <a:r>
              <a:rPr lang="fr-FR" sz="2300" i="1" dirty="0" err="1"/>
              <a:t>eorum</a:t>
            </a:r>
            <a:r>
              <a:rPr lang="fr-FR" sz="2300" i="1" dirty="0"/>
              <a:t> </a:t>
            </a:r>
            <a:r>
              <a:rPr lang="fr-FR" sz="2300" i="1" dirty="0" err="1"/>
              <a:t>damnum</a:t>
            </a:r>
            <a:r>
              <a:rPr lang="fr-FR" sz="2300" i="1" dirty="0"/>
              <a:t> </a:t>
            </a:r>
            <a:r>
              <a:rPr lang="fr-FR" sz="2300" i="1" dirty="0" err="1"/>
              <a:t>aliquod</a:t>
            </a:r>
            <a:r>
              <a:rPr lang="fr-FR" sz="2300" i="1" dirty="0"/>
              <a:t> </a:t>
            </a:r>
            <a:r>
              <a:rPr lang="fr-FR" sz="2300" i="1" dirty="0" err="1"/>
              <a:t>vel</a:t>
            </a:r>
            <a:r>
              <a:rPr lang="fr-FR" sz="2300" i="1" dirty="0"/>
              <a:t> </a:t>
            </a:r>
            <a:r>
              <a:rPr lang="fr-FR" sz="2300" i="1" dirty="0" err="1"/>
              <a:t>iniuria</a:t>
            </a:r>
            <a:r>
              <a:rPr lang="fr-FR" sz="2300" i="1" dirty="0"/>
              <a:t> </a:t>
            </a:r>
            <a:r>
              <a:rPr lang="fr-FR" sz="2300" i="1" dirty="0" err="1"/>
              <a:t>illata</a:t>
            </a:r>
            <a:r>
              <a:rPr lang="fr-FR" sz="2300" i="1" dirty="0"/>
              <a:t> </a:t>
            </a:r>
            <a:r>
              <a:rPr lang="fr-FR" sz="2300" i="1" dirty="0" err="1"/>
              <a:t>sit</a:t>
            </a:r>
            <a:r>
              <a:rPr lang="fr-FR" sz="2300" i="1" dirty="0"/>
              <a:t>. </a:t>
            </a:r>
            <a:r>
              <a:rPr lang="fr-FR" sz="2300" i="1" dirty="0" err="1"/>
              <a:t>Immo</a:t>
            </a:r>
            <a:r>
              <a:rPr lang="fr-FR" sz="2300" i="1" dirty="0"/>
              <a:t>, ad </a:t>
            </a:r>
            <a:r>
              <a:rPr lang="fr-FR" sz="2300" i="1" dirty="0" err="1"/>
              <a:t>quoscumque</a:t>
            </a:r>
            <a:r>
              <a:rPr lang="fr-FR" sz="2300" i="1" dirty="0"/>
              <a:t> </a:t>
            </a:r>
            <a:r>
              <a:rPr lang="fr-FR" sz="2300" i="1" dirty="0" err="1"/>
              <a:t>appuli</a:t>
            </a:r>
            <a:r>
              <a:rPr lang="fr-FR" sz="2300" i="1" dirty="0"/>
              <a:t> et</a:t>
            </a:r>
            <a:r>
              <a:rPr lang="fr-FR" sz="2300" dirty="0"/>
              <a:t> </a:t>
            </a:r>
            <a:r>
              <a:rPr lang="fr-FR" sz="2300" i="1" dirty="0" err="1"/>
              <a:t>quibuscum</a:t>
            </a:r>
            <a:r>
              <a:rPr lang="fr-FR" sz="2300" i="1" dirty="0"/>
              <a:t> </a:t>
            </a:r>
            <a:r>
              <a:rPr lang="fr-FR" sz="2300" i="1" dirty="0" err="1"/>
              <a:t>verbum</a:t>
            </a:r>
            <a:r>
              <a:rPr lang="fr-FR" sz="2300" i="1" dirty="0"/>
              <a:t> </a:t>
            </a:r>
            <a:r>
              <a:rPr lang="fr-FR" sz="2300" i="1" dirty="0" err="1"/>
              <a:t>facere</a:t>
            </a:r>
            <a:r>
              <a:rPr lang="fr-FR" sz="2300" i="1" dirty="0"/>
              <a:t> </a:t>
            </a:r>
            <a:r>
              <a:rPr lang="fr-FR" sz="2300" i="1" dirty="0" err="1"/>
              <a:t>potui</a:t>
            </a:r>
            <a:r>
              <a:rPr lang="fr-FR" sz="2300" i="1" dirty="0"/>
              <a:t>, </a:t>
            </a:r>
            <a:r>
              <a:rPr lang="fr-FR" sz="2300" i="1" dirty="0" err="1"/>
              <a:t>quicquid</a:t>
            </a:r>
            <a:r>
              <a:rPr lang="fr-FR" sz="2300" i="1" dirty="0"/>
              <a:t> </a:t>
            </a:r>
            <a:r>
              <a:rPr lang="fr-FR" sz="2300" i="1" dirty="0" err="1"/>
              <a:t>habebam</a:t>
            </a:r>
            <a:r>
              <a:rPr lang="fr-FR" sz="2300" i="1" dirty="0"/>
              <a:t>, </a:t>
            </a:r>
            <a:r>
              <a:rPr lang="fr-FR" sz="2300" i="1" dirty="0" err="1"/>
              <a:t>sum</a:t>
            </a:r>
            <a:r>
              <a:rPr lang="fr-FR" sz="2300" i="1" dirty="0"/>
              <a:t> </a:t>
            </a:r>
            <a:r>
              <a:rPr lang="fr-FR" sz="2300" i="1" dirty="0" err="1"/>
              <a:t>elargitus</a:t>
            </a:r>
            <a:r>
              <a:rPr lang="fr-FR" sz="2300" i="1" dirty="0"/>
              <a:t>. Sed </a:t>
            </a:r>
            <a:r>
              <a:rPr lang="fr-FR" sz="2300" i="1" dirty="0" err="1"/>
              <a:t>sunt</a:t>
            </a:r>
            <a:r>
              <a:rPr lang="fr-FR" sz="2300" i="1" dirty="0"/>
              <a:t> </a:t>
            </a:r>
            <a:r>
              <a:rPr lang="fr-FR" sz="2300" i="1" dirty="0" err="1"/>
              <a:t>natura</a:t>
            </a:r>
            <a:r>
              <a:rPr lang="fr-FR" sz="2300" dirty="0"/>
              <a:t> </a:t>
            </a:r>
            <a:r>
              <a:rPr lang="fr-FR" sz="2300" i="1" dirty="0" err="1"/>
              <a:t>pavidi</a:t>
            </a:r>
            <a:r>
              <a:rPr lang="fr-FR" sz="2300" i="1" dirty="0"/>
              <a:t> </a:t>
            </a:r>
            <a:r>
              <a:rPr lang="fr-FR" sz="2300" i="1" dirty="0" err="1"/>
              <a:t>ac</a:t>
            </a:r>
            <a:r>
              <a:rPr lang="fr-FR" sz="2300" i="1" dirty="0"/>
              <a:t> </a:t>
            </a:r>
            <a:r>
              <a:rPr lang="fr-FR" sz="2300" i="1" dirty="0" err="1"/>
              <a:t>timidi</a:t>
            </a:r>
            <a:r>
              <a:rPr lang="fr-FR" sz="2300" i="1" dirty="0"/>
              <a:t>. </a:t>
            </a:r>
            <a:r>
              <a:rPr lang="fr-FR" sz="2300" i="1" dirty="0" err="1"/>
              <a:t>Ceterum</a:t>
            </a:r>
            <a:r>
              <a:rPr lang="fr-FR" sz="2300" i="1" dirty="0"/>
              <a:t> </a:t>
            </a:r>
            <a:r>
              <a:rPr lang="fr-FR" sz="2300" i="1" dirty="0" err="1"/>
              <a:t>ubi</a:t>
            </a:r>
            <a:r>
              <a:rPr lang="fr-FR" sz="2300" i="1" dirty="0"/>
              <a:t> se </a:t>
            </a:r>
            <a:r>
              <a:rPr lang="fr-FR" sz="2300" i="1" dirty="0" err="1"/>
              <a:t>cernunt</a:t>
            </a:r>
            <a:r>
              <a:rPr lang="fr-FR" sz="2300" i="1" dirty="0"/>
              <a:t> tutos, omni </a:t>
            </a:r>
            <a:r>
              <a:rPr lang="fr-FR" sz="2300" i="1" dirty="0" err="1"/>
              <a:t>metu</a:t>
            </a:r>
            <a:r>
              <a:rPr lang="fr-FR" sz="2300" i="1" dirty="0"/>
              <a:t> </a:t>
            </a:r>
            <a:r>
              <a:rPr lang="fr-FR" sz="2300" i="1" dirty="0" err="1"/>
              <a:t>repulso</a:t>
            </a:r>
            <a:r>
              <a:rPr lang="fr-FR" sz="2300" i="1" dirty="0"/>
              <a:t> </a:t>
            </a:r>
            <a:r>
              <a:rPr lang="fr-FR" sz="2300" i="1" dirty="0" err="1"/>
              <a:t>sunt</a:t>
            </a:r>
            <a:r>
              <a:rPr lang="fr-FR" sz="2300" i="1" dirty="0"/>
              <a:t> </a:t>
            </a:r>
            <a:r>
              <a:rPr lang="fr-FR" sz="2300" i="1" dirty="0" err="1"/>
              <a:t>admodum</a:t>
            </a:r>
            <a:r>
              <a:rPr lang="fr-FR" sz="2300" dirty="0"/>
              <a:t> </a:t>
            </a:r>
            <a:r>
              <a:rPr lang="fr-FR" sz="2300" i="1" dirty="0" err="1"/>
              <a:t>simplices</a:t>
            </a:r>
            <a:r>
              <a:rPr lang="fr-FR" sz="2300" i="1" dirty="0"/>
              <a:t> </a:t>
            </a:r>
            <a:r>
              <a:rPr lang="fr-FR" sz="2300" i="1" dirty="0" err="1"/>
              <a:t>ac</a:t>
            </a:r>
            <a:r>
              <a:rPr lang="fr-FR" sz="2300" i="1" dirty="0"/>
              <a:t> </a:t>
            </a:r>
            <a:r>
              <a:rPr lang="fr-FR" sz="2300" i="1" dirty="0" err="1"/>
              <a:t>bonae</a:t>
            </a:r>
            <a:r>
              <a:rPr lang="fr-FR" sz="2300" i="1" dirty="0"/>
              <a:t> </a:t>
            </a:r>
            <a:r>
              <a:rPr lang="fr-FR" sz="2300" i="1" dirty="0" err="1"/>
              <a:t>fidei</a:t>
            </a:r>
            <a:r>
              <a:rPr lang="fr-FR" sz="2300" i="1" dirty="0"/>
              <a:t> et in omnibus, </a:t>
            </a:r>
            <a:r>
              <a:rPr lang="fr-FR" sz="2300" i="1" dirty="0" err="1"/>
              <a:t>quae</a:t>
            </a:r>
            <a:r>
              <a:rPr lang="fr-FR" sz="2300" i="1" dirty="0"/>
              <a:t> </a:t>
            </a:r>
            <a:r>
              <a:rPr lang="fr-FR" sz="2300" i="1" dirty="0" err="1"/>
              <a:t>habent</a:t>
            </a:r>
            <a:r>
              <a:rPr lang="fr-FR" sz="2300" i="1" dirty="0"/>
              <a:t>, </a:t>
            </a:r>
            <a:r>
              <a:rPr lang="fr-FR" sz="2300" i="1" dirty="0" err="1"/>
              <a:t>liberalissimi</a:t>
            </a:r>
            <a:r>
              <a:rPr lang="fr-FR" sz="2300" i="1" dirty="0"/>
              <a:t>. </a:t>
            </a:r>
            <a:r>
              <a:rPr lang="fr-FR" sz="2300" i="1" dirty="0" err="1"/>
              <a:t>Roganti</a:t>
            </a:r>
            <a:r>
              <a:rPr lang="fr-FR" sz="2300" i="1" dirty="0"/>
              <a:t>, quod</a:t>
            </a:r>
            <a:r>
              <a:rPr lang="fr-FR" sz="2300" dirty="0"/>
              <a:t> </a:t>
            </a:r>
            <a:r>
              <a:rPr lang="fr-FR" sz="2300" i="1" dirty="0" err="1"/>
              <a:t>possidet</a:t>
            </a:r>
            <a:r>
              <a:rPr lang="fr-FR" sz="2300" i="1" dirty="0"/>
              <a:t>, </a:t>
            </a:r>
            <a:r>
              <a:rPr lang="fr-FR" sz="2300" i="1" dirty="0" err="1"/>
              <a:t>inficiatur</a:t>
            </a:r>
            <a:r>
              <a:rPr lang="fr-FR" sz="2300" i="1" dirty="0"/>
              <a:t> </a:t>
            </a:r>
            <a:r>
              <a:rPr lang="fr-FR" sz="2300" i="1" dirty="0" err="1"/>
              <a:t>nemo</a:t>
            </a:r>
            <a:r>
              <a:rPr lang="fr-FR" sz="2300" i="1" dirty="0"/>
              <a:t>, </a:t>
            </a:r>
            <a:r>
              <a:rPr lang="fr-FR" sz="2300" i="1" dirty="0" err="1"/>
              <a:t>quin</a:t>
            </a:r>
            <a:r>
              <a:rPr lang="fr-FR" sz="2300" i="1" dirty="0"/>
              <a:t> </a:t>
            </a:r>
            <a:r>
              <a:rPr lang="fr-FR" sz="2300" i="1" dirty="0" err="1"/>
              <a:t>ipsi</a:t>
            </a:r>
            <a:r>
              <a:rPr lang="fr-FR" sz="2300" i="1" dirty="0"/>
              <a:t> nos ad id </a:t>
            </a:r>
            <a:r>
              <a:rPr lang="fr-FR" sz="2300" i="1" dirty="0" err="1"/>
              <a:t>poscendum</a:t>
            </a:r>
            <a:r>
              <a:rPr lang="fr-FR" sz="2300" i="1" dirty="0"/>
              <a:t> invitant. </a:t>
            </a:r>
            <a:r>
              <a:rPr lang="fr-FR" sz="2300" i="1" dirty="0" err="1"/>
              <a:t>Dant</a:t>
            </a:r>
            <a:r>
              <a:rPr lang="fr-FR" sz="2300" i="1" dirty="0"/>
              <a:t> </a:t>
            </a:r>
            <a:r>
              <a:rPr lang="fr-FR" sz="2300" i="1" dirty="0" err="1"/>
              <a:t>quaeque</a:t>
            </a:r>
            <a:r>
              <a:rPr lang="fr-FR" sz="2300" dirty="0"/>
              <a:t> </a:t>
            </a:r>
            <a:r>
              <a:rPr lang="fr-FR" sz="2300" i="1" dirty="0"/>
              <a:t>magna pro parvis, minima </a:t>
            </a:r>
            <a:r>
              <a:rPr lang="fr-FR" sz="2300" i="1" dirty="0" err="1"/>
              <a:t>licet</a:t>
            </a:r>
            <a:r>
              <a:rPr lang="fr-FR" sz="2300" i="1" dirty="0"/>
              <a:t> </a:t>
            </a:r>
            <a:r>
              <a:rPr lang="fr-FR" sz="2300" i="1" dirty="0" err="1"/>
              <a:t>re</a:t>
            </a:r>
            <a:r>
              <a:rPr lang="fr-FR" sz="2300" i="1" dirty="0"/>
              <a:t> </a:t>
            </a:r>
            <a:r>
              <a:rPr lang="fr-FR" sz="2300" i="1" dirty="0" err="1"/>
              <a:t>nihilove</a:t>
            </a:r>
            <a:r>
              <a:rPr lang="fr-FR" sz="2300" i="1" dirty="0"/>
              <a:t> </a:t>
            </a:r>
            <a:r>
              <a:rPr lang="fr-FR" sz="2300" i="1" dirty="0" err="1"/>
              <a:t>contenti</a:t>
            </a:r>
            <a:r>
              <a:rPr lang="fr-FR" sz="2300" i="1" dirty="0"/>
              <a:t>.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215726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113" y="124559"/>
            <a:ext cx="9742873" cy="6526964"/>
          </a:xfrm>
        </p:spPr>
      </p:pic>
    </p:spTree>
    <p:extLst>
      <p:ext uri="{BB962C8B-B14F-4D97-AF65-F5344CB8AC3E}">
        <p14:creationId xmlns:p14="http://schemas.microsoft.com/office/powerpoint/2010/main" val="3680585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243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/>
              <a:t>CHE COSA DESCRIVE COLOMBO?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1445" y="1209368"/>
            <a:ext cx="11179278" cy="5235677"/>
          </a:xfrm>
        </p:spPr>
        <p:txBody>
          <a:bodyPr>
            <a:normAutofit fontScale="92500"/>
          </a:bodyPr>
          <a:lstStyle/>
          <a:p>
            <a:pPr algn="just"/>
            <a:r>
              <a:rPr lang="fr-FR" i="1" dirty="0"/>
              <a:t>In </a:t>
            </a:r>
            <a:r>
              <a:rPr lang="fr-FR" i="1" dirty="0" err="1"/>
              <a:t>ea</a:t>
            </a:r>
            <a:r>
              <a:rPr lang="fr-FR" i="1" dirty="0"/>
              <a:t> </a:t>
            </a:r>
            <a:r>
              <a:rPr lang="fr-FR" i="1" dirty="0" err="1"/>
              <a:t>autem</a:t>
            </a:r>
            <a:r>
              <a:rPr lang="fr-FR" i="1" dirty="0"/>
              <a:t> insula, </a:t>
            </a:r>
            <a:r>
              <a:rPr lang="fr-FR" i="1" dirty="0" err="1"/>
              <a:t>quam</a:t>
            </a:r>
            <a:r>
              <a:rPr lang="fr-FR" i="1" dirty="0"/>
              <a:t> </a:t>
            </a:r>
            <a:r>
              <a:rPr lang="fr-FR" i="1" dirty="0" err="1"/>
              <a:t>Hispanam</a:t>
            </a:r>
            <a:r>
              <a:rPr lang="fr-FR" i="1" dirty="0"/>
              <a:t> supra </a:t>
            </a:r>
            <a:r>
              <a:rPr lang="fr-FR" i="1" dirty="0" err="1"/>
              <a:t>diximus</a:t>
            </a:r>
            <a:r>
              <a:rPr lang="fr-FR" i="1" dirty="0"/>
              <a:t> </a:t>
            </a:r>
            <a:r>
              <a:rPr lang="fr-FR" i="1" dirty="0" err="1"/>
              <a:t>nuncupari</a:t>
            </a:r>
            <a:r>
              <a:rPr lang="fr-FR" i="1" dirty="0"/>
              <a:t>, </a:t>
            </a:r>
            <a:r>
              <a:rPr lang="fr-FR" i="1" dirty="0" err="1"/>
              <a:t>maximi</a:t>
            </a:r>
            <a:r>
              <a:rPr lang="fr-FR" i="1" dirty="0"/>
              <a:t> </a:t>
            </a:r>
            <a:r>
              <a:rPr lang="fr-FR" i="1" dirty="0" err="1"/>
              <a:t>sunt</a:t>
            </a:r>
            <a:r>
              <a:rPr lang="fr-FR" i="1" dirty="0"/>
              <a:t> montes </a:t>
            </a:r>
            <a:r>
              <a:rPr lang="fr-FR" i="1" dirty="0" err="1"/>
              <a:t>ac</a:t>
            </a:r>
            <a:r>
              <a:rPr lang="fr-FR" dirty="0"/>
              <a:t> </a:t>
            </a:r>
            <a:r>
              <a:rPr lang="fr-FR" i="1" dirty="0" err="1"/>
              <a:t>pulchri</a:t>
            </a:r>
            <a:r>
              <a:rPr lang="fr-FR" i="1" dirty="0"/>
              <a:t>, </a:t>
            </a:r>
            <a:r>
              <a:rPr lang="fr-FR" i="1" dirty="0" err="1"/>
              <a:t>vasta</a:t>
            </a:r>
            <a:r>
              <a:rPr lang="fr-FR" i="1" dirty="0"/>
              <a:t> </a:t>
            </a:r>
            <a:r>
              <a:rPr lang="fr-FR" i="1" dirty="0" err="1"/>
              <a:t>rura</a:t>
            </a:r>
            <a:r>
              <a:rPr lang="fr-FR" i="1" dirty="0"/>
              <a:t>, </a:t>
            </a:r>
            <a:r>
              <a:rPr lang="fr-FR" i="1" dirty="0" err="1"/>
              <a:t>nemora</a:t>
            </a:r>
            <a:r>
              <a:rPr lang="fr-FR" i="1" dirty="0"/>
              <a:t>, </a:t>
            </a:r>
            <a:r>
              <a:rPr lang="fr-FR" i="1" dirty="0" err="1"/>
              <a:t>campi</a:t>
            </a:r>
            <a:r>
              <a:rPr lang="fr-FR" i="1" dirty="0"/>
              <a:t> </a:t>
            </a:r>
            <a:r>
              <a:rPr lang="fr-FR" i="1" dirty="0" err="1"/>
              <a:t>feracissimi</a:t>
            </a:r>
            <a:r>
              <a:rPr lang="fr-FR" i="1" dirty="0"/>
              <a:t> </a:t>
            </a:r>
            <a:r>
              <a:rPr lang="fr-FR" i="1" dirty="0" err="1"/>
              <a:t>seri</a:t>
            </a:r>
            <a:r>
              <a:rPr lang="fr-FR" i="1" dirty="0"/>
              <a:t> </a:t>
            </a:r>
            <a:r>
              <a:rPr lang="fr-FR" i="1" dirty="0" err="1"/>
              <a:t>pascuisque</a:t>
            </a:r>
            <a:r>
              <a:rPr lang="fr-FR" i="1" dirty="0"/>
              <a:t> et </a:t>
            </a:r>
            <a:r>
              <a:rPr lang="fr-FR" i="1" dirty="0" err="1"/>
              <a:t>condendis</a:t>
            </a:r>
            <a:r>
              <a:rPr lang="fr-FR" i="1" dirty="0"/>
              <a:t> </a:t>
            </a:r>
            <a:r>
              <a:rPr lang="fr-FR" i="1" dirty="0" err="1"/>
              <a:t>aedificiis</a:t>
            </a:r>
            <a:r>
              <a:rPr lang="fr-FR" dirty="0"/>
              <a:t> </a:t>
            </a:r>
            <a:r>
              <a:rPr lang="fr-FR" i="1" dirty="0" err="1"/>
              <a:t>aptissimi</a:t>
            </a:r>
            <a:r>
              <a:rPr lang="fr-FR" i="1" dirty="0"/>
              <a:t>.</a:t>
            </a:r>
          </a:p>
          <a:p>
            <a:pPr algn="just"/>
            <a:r>
              <a:rPr lang="fr-FR" i="1" dirty="0" err="1"/>
              <a:t>Portuum</a:t>
            </a:r>
            <a:r>
              <a:rPr lang="fr-FR" i="1" dirty="0"/>
              <a:t> in </a:t>
            </a:r>
            <a:r>
              <a:rPr lang="fr-FR" i="1" dirty="0" err="1"/>
              <a:t>hac</a:t>
            </a:r>
            <a:r>
              <a:rPr lang="fr-FR" i="1" dirty="0"/>
              <a:t> insula </a:t>
            </a:r>
            <a:r>
              <a:rPr lang="fr-FR" i="1" dirty="0" err="1"/>
              <a:t>commoditas</a:t>
            </a:r>
            <a:r>
              <a:rPr lang="fr-FR" i="1" dirty="0"/>
              <a:t> et </a:t>
            </a:r>
            <a:r>
              <a:rPr lang="fr-FR" i="1" dirty="0" err="1"/>
              <a:t>praestans</a:t>
            </a:r>
            <a:r>
              <a:rPr lang="fr-FR" i="1" dirty="0"/>
              <a:t> </a:t>
            </a:r>
            <a:r>
              <a:rPr lang="fr-FR" i="1" dirty="0" err="1"/>
              <a:t>fluminum</a:t>
            </a:r>
            <a:r>
              <a:rPr lang="fr-FR" i="1" dirty="0"/>
              <a:t> copia,</a:t>
            </a:r>
            <a:r>
              <a:rPr lang="fr-FR" dirty="0"/>
              <a:t> </a:t>
            </a:r>
            <a:r>
              <a:rPr lang="fr-FR" i="1" dirty="0" err="1"/>
              <a:t>salubritate</a:t>
            </a:r>
            <a:r>
              <a:rPr lang="fr-FR" i="1" dirty="0"/>
              <a:t> </a:t>
            </a:r>
            <a:r>
              <a:rPr lang="fr-FR" i="1" dirty="0" err="1"/>
              <a:t>admixta</a:t>
            </a:r>
            <a:r>
              <a:rPr lang="fr-FR" i="1" dirty="0"/>
              <a:t>, </a:t>
            </a:r>
            <a:r>
              <a:rPr lang="fr-FR" i="1" dirty="0" err="1"/>
              <a:t>hominum</a:t>
            </a:r>
            <a:r>
              <a:rPr lang="fr-FR" i="1" dirty="0"/>
              <a:t> – </a:t>
            </a:r>
            <a:r>
              <a:rPr lang="fr-FR" i="1" dirty="0" err="1"/>
              <a:t>quae</a:t>
            </a:r>
            <a:r>
              <a:rPr lang="fr-FR" i="1" dirty="0"/>
              <a:t> </a:t>
            </a:r>
            <a:r>
              <a:rPr lang="fr-FR" i="1" dirty="0" err="1"/>
              <a:t>nisi</a:t>
            </a:r>
            <a:r>
              <a:rPr lang="fr-FR" i="1" dirty="0"/>
              <a:t> </a:t>
            </a:r>
            <a:r>
              <a:rPr lang="fr-FR" i="1" dirty="0" err="1"/>
              <a:t>quis</a:t>
            </a:r>
            <a:r>
              <a:rPr lang="fr-FR" i="1" dirty="0"/>
              <a:t> </a:t>
            </a:r>
            <a:r>
              <a:rPr lang="fr-FR" i="1" dirty="0" err="1"/>
              <a:t>viderit</a:t>
            </a:r>
            <a:r>
              <a:rPr lang="fr-FR" i="1" dirty="0"/>
              <a:t> – </a:t>
            </a:r>
            <a:r>
              <a:rPr lang="fr-FR" i="1" dirty="0" err="1"/>
              <a:t>credulitatem</a:t>
            </a:r>
            <a:r>
              <a:rPr lang="fr-FR" i="1" dirty="0"/>
              <a:t> </a:t>
            </a:r>
            <a:r>
              <a:rPr lang="fr-FR" i="1" dirty="0" err="1"/>
              <a:t>superat</a:t>
            </a:r>
            <a:r>
              <a:rPr lang="fr-FR" i="1" dirty="0"/>
              <a:t>.</a:t>
            </a:r>
          </a:p>
          <a:p>
            <a:pPr algn="just"/>
            <a:r>
              <a:rPr lang="fr-FR" i="1" dirty="0" err="1"/>
              <a:t>Haec</a:t>
            </a:r>
            <a:r>
              <a:rPr lang="fr-FR" dirty="0"/>
              <a:t> </a:t>
            </a:r>
            <a:r>
              <a:rPr lang="fr-FR" i="1" dirty="0" err="1"/>
              <a:t>praeterea</a:t>
            </a:r>
            <a:r>
              <a:rPr lang="fr-FR" i="1" dirty="0"/>
              <a:t> insula </a:t>
            </a:r>
            <a:r>
              <a:rPr lang="fr-FR" i="1" dirty="0" err="1"/>
              <a:t>diverso</a:t>
            </a:r>
            <a:r>
              <a:rPr lang="fr-FR" i="1" dirty="0"/>
              <a:t> </a:t>
            </a:r>
            <a:r>
              <a:rPr lang="fr-FR" i="1" dirty="0" err="1"/>
              <a:t>aromatis</a:t>
            </a:r>
            <a:r>
              <a:rPr lang="fr-FR" i="1" dirty="0"/>
              <a:t> </a:t>
            </a:r>
            <a:r>
              <a:rPr lang="fr-FR" i="1" dirty="0" err="1"/>
              <a:t>genere</a:t>
            </a:r>
            <a:r>
              <a:rPr lang="fr-FR" i="1" dirty="0"/>
              <a:t>, auro </a:t>
            </a:r>
            <a:r>
              <a:rPr lang="fr-FR" i="1" dirty="0" err="1"/>
              <a:t>metallisque</a:t>
            </a:r>
            <a:r>
              <a:rPr lang="fr-FR" i="1" dirty="0"/>
              <a:t> </a:t>
            </a:r>
            <a:r>
              <a:rPr lang="fr-FR" i="1" dirty="0" err="1"/>
              <a:t>abundat</a:t>
            </a:r>
            <a:r>
              <a:rPr lang="fr-FR" i="1" dirty="0"/>
              <a:t>.</a:t>
            </a:r>
          </a:p>
          <a:p>
            <a:pPr algn="just"/>
            <a:r>
              <a:rPr lang="fr-FR" i="1" dirty="0"/>
              <a:t> </a:t>
            </a:r>
            <a:r>
              <a:rPr lang="fr-FR" i="1" dirty="0" err="1"/>
              <a:t>Cuius</a:t>
            </a:r>
            <a:r>
              <a:rPr lang="fr-FR" i="1" dirty="0"/>
              <a:t> </a:t>
            </a:r>
            <a:r>
              <a:rPr lang="fr-FR" i="1" dirty="0" err="1"/>
              <a:t>quidem</a:t>
            </a:r>
            <a:r>
              <a:rPr lang="fr-FR" i="1" dirty="0"/>
              <a:t> et</a:t>
            </a:r>
            <a:r>
              <a:rPr lang="fr-FR" dirty="0"/>
              <a:t> </a:t>
            </a:r>
            <a:r>
              <a:rPr lang="fr-FR" i="1" dirty="0"/>
              <a:t>omnium </a:t>
            </a:r>
            <a:r>
              <a:rPr lang="fr-FR" i="1" dirty="0" err="1"/>
              <a:t>aliarum</a:t>
            </a:r>
            <a:r>
              <a:rPr lang="fr-FR" i="1" dirty="0"/>
              <a:t>, </a:t>
            </a:r>
            <a:r>
              <a:rPr lang="fr-FR" i="1" dirty="0" err="1"/>
              <a:t>quas</a:t>
            </a:r>
            <a:r>
              <a:rPr lang="fr-FR" i="1" dirty="0"/>
              <a:t> ego </a:t>
            </a:r>
            <a:r>
              <a:rPr lang="fr-FR" i="1" dirty="0" err="1"/>
              <a:t>vidi</a:t>
            </a:r>
            <a:r>
              <a:rPr lang="fr-FR" i="1" dirty="0"/>
              <a:t> et </a:t>
            </a:r>
            <a:r>
              <a:rPr lang="fr-FR" i="1" dirty="0" err="1"/>
              <a:t>quarum</a:t>
            </a:r>
            <a:r>
              <a:rPr lang="fr-FR" i="1" dirty="0"/>
              <a:t> </a:t>
            </a:r>
            <a:r>
              <a:rPr lang="fr-FR" i="1" dirty="0" err="1"/>
              <a:t>cognitionem</a:t>
            </a:r>
            <a:r>
              <a:rPr lang="fr-FR" i="1" dirty="0"/>
              <a:t> </a:t>
            </a:r>
            <a:r>
              <a:rPr lang="fr-FR" i="1" dirty="0" err="1"/>
              <a:t>habeo</a:t>
            </a:r>
            <a:r>
              <a:rPr lang="fr-FR" i="1" dirty="0"/>
              <a:t>, </a:t>
            </a:r>
            <a:r>
              <a:rPr lang="fr-FR" i="1" dirty="0" err="1"/>
              <a:t>incolae</a:t>
            </a:r>
            <a:r>
              <a:rPr lang="fr-FR" i="1" dirty="0"/>
              <a:t> </a:t>
            </a:r>
            <a:r>
              <a:rPr lang="fr-FR" i="1" dirty="0" err="1"/>
              <a:t>utriusque</a:t>
            </a:r>
            <a:r>
              <a:rPr lang="fr-FR" dirty="0"/>
              <a:t> </a:t>
            </a:r>
            <a:r>
              <a:rPr lang="fr-FR" i="1" dirty="0" err="1"/>
              <a:t>sexus</a:t>
            </a:r>
            <a:r>
              <a:rPr lang="fr-FR" i="1" dirty="0"/>
              <a:t> </a:t>
            </a:r>
            <a:r>
              <a:rPr lang="fr-FR" i="1" dirty="0" err="1"/>
              <a:t>nudi</a:t>
            </a:r>
            <a:r>
              <a:rPr lang="fr-FR" i="1" dirty="0"/>
              <a:t> semper </a:t>
            </a:r>
            <a:r>
              <a:rPr lang="fr-FR" i="1" dirty="0" err="1"/>
              <a:t>incedunt</a:t>
            </a:r>
            <a:r>
              <a:rPr lang="fr-FR" i="1" dirty="0"/>
              <a:t>, </a:t>
            </a:r>
            <a:r>
              <a:rPr lang="fr-FR" i="1" dirty="0" err="1"/>
              <a:t>quemadmodum</a:t>
            </a:r>
            <a:r>
              <a:rPr lang="fr-FR" i="1" dirty="0"/>
              <a:t> </a:t>
            </a:r>
            <a:r>
              <a:rPr lang="fr-FR" i="1" dirty="0" err="1"/>
              <a:t>eduntur</a:t>
            </a:r>
            <a:r>
              <a:rPr lang="fr-FR" i="1" dirty="0"/>
              <a:t> in </a:t>
            </a:r>
            <a:r>
              <a:rPr lang="fr-FR" i="1" dirty="0" err="1"/>
              <a:t>lucem</a:t>
            </a:r>
            <a:r>
              <a:rPr lang="fr-FR" i="1" dirty="0"/>
              <a:t>, </a:t>
            </a:r>
            <a:r>
              <a:rPr lang="fr-FR" i="1" dirty="0" err="1"/>
              <a:t>praeter</a:t>
            </a:r>
            <a:r>
              <a:rPr lang="fr-FR" i="1" dirty="0"/>
              <a:t> </a:t>
            </a:r>
            <a:r>
              <a:rPr lang="fr-FR" i="1" dirty="0" err="1"/>
              <a:t>aliquas</a:t>
            </a:r>
            <a:r>
              <a:rPr lang="fr-FR" dirty="0"/>
              <a:t> </a:t>
            </a:r>
            <a:r>
              <a:rPr lang="fr-FR" i="1" dirty="0" err="1"/>
              <a:t>feminas</a:t>
            </a:r>
            <a:r>
              <a:rPr lang="fr-FR" i="1" dirty="0"/>
              <a:t>, </a:t>
            </a:r>
            <a:r>
              <a:rPr lang="fr-FR" i="1" dirty="0" err="1"/>
              <a:t>quae</a:t>
            </a:r>
            <a:r>
              <a:rPr lang="fr-FR" i="1" dirty="0"/>
              <a:t> folio </a:t>
            </a:r>
            <a:r>
              <a:rPr lang="fr-FR" i="1" dirty="0" err="1"/>
              <a:t>frondeve</a:t>
            </a:r>
            <a:r>
              <a:rPr lang="fr-FR" i="1" dirty="0"/>
              <a:t> </a:t>
            </a:r>
            <a:r>
              <a:rPr lang="fr-FR" i="1" dirty="0" err="1"/>
              <a:t>aliqua</a:t>
            </a:r>
            <a:r>
              <a:rPr lang="fr-FR" i="1" dirty="0"/>
              <a:t> </a:t>
            </a:r>
            <a:r>
              <a:rPr lang="fr-FR" i="1" dirty="0" err="1"/>
              <a:t>aut</a:t>
            </a:r>
            <a:r>
              <a:rPr lang="fr-FR" i="1" dirty="0"/>
              <a:t> </a:t>
            </a:r>
            <a:r>
              <a:rPr lang="fr-FR" i="1" dirty="0" err="1"/>
              <a:t>bombycino</a:t>
            </a:r>
            <a:r>
              <a:rPr lang="fr-FR" i="1" dirty="0"/>
              <a:t> </a:t>
            </a:r>
            <a:r>
              <a:rPr lang="fr-FR" i="1" dirty="0" err="1"/>
              <a:t>velo</a:t>
            </a:r>
            <a:r>
              <a:rPr lang="fr-FR" i="1" dirty="0"/>
              <a:t> </a:t>
            </a:r>
            <a:r>
              <a:rPr lang="fr-FR" i="1" dirty="0" err="1"/>
              <a:t>pudenda</a:t>
            </a:r>
            <a:r>
              <a:rPr lang="fr-FR" i="1" dirty="0"/>
              <a:t> </a:t>
            </a:r>
            <a:r>
              <a:rPr lang="fr-FR" i="1" dirty="0" err="1"/>
              <a:t>operiunt</a:t>
            </a:r>
            <a:r>
              <a:rPr lang="fr-FR" i="1" dirty="0"/>
              <a:t>, quod </a:t>
            </a:r>
            <a:r>
              <a:rPr lang="fr-FR" i="1" dirty="0" err="1"/>
              <a:t>ipsae</a:t>
            </a:r>
            <a:r>
              <a:rPr lang="fr-FR" i="1" dirty="0"/>
              <a:t> </a:t>
            </a:r>
            <a:r>
              <a:rPr lang="fr-FR" i="1" dirty="0" err="1"/>
              <a:t>sibi</a:t>
            </a:r>
            <a:r>
              <a:rPr lang="fr-FR" dirty="0"/>
              <a:t> </a:t>
            </a:r>
            <a:r>
              <a:rPr lang="fr-FR" i="1" dirty="0"/>
              <a:t>ad id </a:t>
            </a:r>
            <a:r>
              <a:rPr lang="fr-FR" i="1" dirty="0" err="1"/>
              <a:t>negotii</a:t>
            </a:r>
            <a:r>
              <a:rPr lang="fr-FR" i="1" dirty="0"/>
              <a:t> parant.</a:t>
            </a:r>
          </a:p>
          <a:p>
            <a:pPr algn="just"/>
            <a:r>
              <a:rPr lang="fr-FR" i="1" dirty="0" err="1"/>
              <a:t>Carent</a:t>
            </a:r>
            <a:r>
              <a:rPr lang="fr-FR" i="1" dirty="0"/>
              <a:t> hi </a:t>
            </a:r>
            <a:r>
              <a:rPr lang="fr-FR" i="1" dirty="0" err="1"/>
              <a:t>omnes</a:t>
            </a:r>
            <a:r>
              <a:rPr lang="fr-FR" i="1" dirty="0"/>
              <a:t> </a:t>
            </a:r>
            <a:r>
              <a:rPr lang="fr-FR" i="1" dirty="0" err="1"/>
              <a:t>quocumque</a:t>
            </a:r>
            <a:r>
              <a:rPr lang="fr-FR" i="1" dirty="0"/>
              <a:t> </a:t>
            </a:r>
            <a:r>
              <a:rPr lang="fr-FR" i="1" dirty="0" err="1"/>
              <a:t>genere</a:t>
            </a:r>
            <a:r>
              <a:rPr lang="fr-FR" i="1" dirty="0"/>
              <a:t> </a:t>
            </a:r>
            <a:r>
              <a:rPr lang="fr-FR" i="1" dirty="0" err="1"/>
              <a:t>ferri</a:t>
            </a:r>
            <a:r>
              <a:rPr lang="fr-FR" i="1" dirty="0"/>
              <a:t>. </a:t>
            </a:r>
            <a:r>
              <a:rPr lang="fr-FR" i="1" dirty="0" err="1"/>
              <a:t>Carent</a:t>
            </a:r>
            <a:r>
              <a:rPr lang="fr-FR" i="1" dirty="0"/>
              <a:t> et </a:t>
            </a:r>
            <a:r>
              <a:rPr lang="fr-FR" i="1" dirty="0" err="1"/>
              <a:t>armis</a:t>
            </a:r>
            <a:r>
              <a:rPr lang="fr-FR" i="1" dirty="0"/>
              <a:t>,</a:t>
            </a:r>
            <a:r>
              <a:rPr lang="fr-FR" dirty="0"/>
              <a:t> </a:t>
            </a:r>
            <a:r>
              <a:rPr lang="fr-FR" i="1" dirty="0" err="1"/>
              <a:t>utpote</a:t>
            </a:r>
            <a:r>
              <a:rPr lang="fr-FR" i="1" dirty="0"/>
              <a:t> </a:t>
            </a:r>
            <a:r>
              <a:rPr lang="fr-FR" i="1" dirty="0" err="1"/>
              <a:t>sibi</a:t>
            </a:r>
            <a:r>
              <a:rPr lang="fr-FR" i="1" dirty="0"/>
              <a:t> </a:t>
            </a:r>
            <a:r>
              <a:rPr lang="fr-FR" i="1" dirty="0" err="1"/>
              <a:t>ignotis</a:t>
            </a:r>
            <a:r>
              <a:rPr lang="fr-FR" i="1" dirty="0"/>
              <a:t>, nec ad </a:t>
            </a:r>
            <a:r>
              <a:rPr lang="fr-FR" i="1" dirty="0" err="1"/>
              <a:t>ea</a:t>
            </a:r>
            <a:r>
              <a:rPr lang="fr-FR" i="1" dirty="0"/>
              <a:t> </a:t>
            </a:r>
            <a:r>
              <a:rPr lang="fr-FR" i="1" dirty="0" err="1"/>
              <a:t>sunt</a:t>
            </a:r>
            <a:r>
              <a:rPr lang="fr-FR" i="1" dirty="0"/>
              <a:t> </a:t>
            </a:r>
            <a:r>
              <a:rPr lang="fr-FR" i="1" dirty="0" err="1"/>
              <a:t>apti</a:t>
            </a:r>
            <a:r>
              <a:rPr lang="fr-FR" i="1" dirty="0"/>
              <a:t>; non </a:t>
            </a:r>
            <a:r>
              <a:rPr lang="fr-FR" i="1" dirty="0" err="1"/>
              <a:t>propter</a:t>
            </a:r>
            <a:r>
              <a:rPr lang="fr-FR" i="1" dirty="0"/>
              <a:t> </a:t>
            </a:r>
            <a:r>
              <a:rPr lang="fr-FR" i="1" dirty="0" err="1"/>
              <a:t>corporis</a:t>
            </a:r>
            <a:r>
              <a:rPr lang="fr-FR" i="1" dirty="0"/>
              <a:t> </a:t>
            </a:r>
            <a:r>
              <a:rPr lang="fr-FR" i="1" dirty="0" err="1"/>
              <a:t>deformitatem</a:t>
            </a:r>
            <a:r>
              <a:rPr lang="fr-FR" i="1" dirty="0"/>
              <a:t> (cum </a:t>
            </a:r>
            <a:r>
              <a:rPr lang="fr-FR" i="1" dirty="0" err="1"/>
              <a:t>sint</a:t>
            </a:r>
            <a:r>
              <a:rPr lang="fr-FR" dirty="0"/>
              <a:t> </a:t>
            </a:r>
            <a:r>
              <a:rPr lang="fr-FR" i="1" dirty="0"/>
              <a:t>bene </a:t>
            </a:r>
            <a:r>
              <a:rPr lang="fr-FR" i="1" dirty="0" err="1"/>
              <a:t>formati</a:t>
            </a:r>
            <a:r>
              <a:rPr lang="fr-FR" i="1" dirty="0"/>
              <a:t>), </a:t>
            </a:r>
            <a:r>
              <a:rPr lang="fr-FR" i="1" dirty="0" err="1"/>
              <a:t>sed</a:t>
            </a:r>
            <a:r>
              <a:rPr lang="fr-FR" i="1" dirty="0"/>
              <a:t> quia </a:t>
            </a:r>
            <a:r>
              <a:rPr lang="fr-FR" i="1" dirty="0" err="1"/>
              <a:t>sunt</a:t>
            </a:r>
            <a:r>
              <a:rPr lang="fr-FR" i="1" dirty="0"/>
              <a:t> </a:t>
            </a:r>
            <a:r>
              <a:rPr lang="fr-FR" i="1" dirty="0" err="1"/>
              <a:t>timidi</a:t>
            </a:r>
            <a:r>
              <a:rPr lang="fr-FR" i="1" dirty="0"/>
              <a:t> </a:t>
            </a:r>
            <a:r>
              <a:rPr lang="fr-FR" i="1" dirty="0" err="1"/>
              <a:t>ac</a:t>
            </a:r>
            <a:r>
              <a:rPr lang="fr-FR" i="1" dirty="0"/>
              <a:t> </a:t>
            </a:r>
            <a:r>
              <a:rPr lang="fr-FR" i="1" dirty="0" err="1"/>
              <a:t>pleni</a:t>
            </a:r>
            <a:r>
              <a:rPr lang="fr-FR" i="1" dirty="0"/>
              <a:t> </a:t>
            </a:r>
            <a:r>
              <a:rPr lang="fr-FR" i="1" dirty="0" err="1"/>
              <a:t>formidine</a:t>
            </a:r>
            <a:r>
              <a:rPr lang="fr-FR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51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243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/>
              <a:t>CHE COSA DESCRIVE COLOMBO?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1445" y="1209368"/>
            <a:ext cx="11179278" cy="523567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i="1" dirty="0"/>
              <a:t>In </a:t>
            </a:r>
            <a:r>
              <a:rPr lang="fr-FR" i="1" dirty="0" err="1"/>
              <a:t>ea</a:t>
            </a:r>
            <a:r>
              <a:rPr lang="fr-FR" i="1" dirty="0"/>
              <a:t> </a:t>
            </a:r>
            <a:r>
              <a:rPr lang="fr-FR" i="1" dirty="0" err="1"/>
              <a:t>autem</a:t>
            </a:r>
            <a:r>
              <a:rPr lang="fr-FR" i="1" dirty="0"/>
              <a:t> </a:t>
            </a:r>
            <a:r>
              <a:rPr lang="fr-FR" sz="3500" b="1" i="1" u="sng" dirty="0"/>
              <a:t>insula</a:t>
            </a:r>
            <a:r>
              <a:rPr lang="fr-FR" i="1" dirty="0"/>
              <a:t>, </a:t>
            </a:r>
            <a:r>
              <a:rPr lang="fr-FR" i="1" dirty="0" err="1"/>
              <a:t>quam</a:t>
            </a:r>
            <a:r>
              <a:rPr lang="fr-FR" i="1" dirty="0"/>
              <a:t> </a:t>
            </a:r>
            <a:r>
              <a:rPr lang="fr-FR" i="1" dirty="0" err="1"/>
              <a:t>Hispanam</a:t>
            </a:r>
            <a:r>
              <a:rPr lang="fr-FR" i="1" dirty="0"/>
              <a:t> supra </a:t>
            </a:r>
            <a:r>
              <a:rPr lang="fr-FR" i="1" dirty="0" err="1"/>
              <a:t>diximus</a:t>
            </a:r>
            <a:r>
              <a:rPr lang="fr-FR" i="1" dirty="0"/>
              <a:t> </a:t>
            </a:r>
            <a:r>
              <a:rPr lang="fr-FR" i="1" dirty="0" err="1"/>
              <a:t>nuncupari</a:t>
            </a:r>
            <a:r>
              <a:rPr lang="fr-FR" i="1" dirty="0"/>
              <a:t>, </a:t>
            </a:r>
            <a:r>
              <a:rPr lang="fr-FR" i="1" dirty="0" err="1"/>
              <a:t>maximi</a:t>
            </a:r>
            <a:r>
              <a:rPr lang="fr-FR" i="1" dirty="0"/>
              <a:t> </a:t>
            </a:r>
            <a:r>
              <a:rPr lang="fr-FR" i="1" dirty="0" err="1"/>
              <a:t>sunt</a:t>
            </a:r>
            <a:r>
              <a:rPr lang="fr-FR" i="1" dirty="0"/>
              <a:t> montes </a:t>
            </a:r>
            <a:r>
              <a:rPr lang="fr-FR" i="1" dirty="0" err="1"/>
              <a:t>ac</a:t>
            </a:r>
            <a:r>
              <a:rPr lang="fr-FR" dirty="0"/>
              <a:t> </a:t>
            </a:r>
            <a:r>
              <a:rPr lang="fr-FR" i="1" dirty="0" err="1"/>
              <a:t>pulchri</a:t>
            </a:r>
            <a:r>
              <a:rPr lang="fr-FR" i="1" dirty="0"/>
              <a:t>, </a:t>
            </a:r>
            <a:r>
              <a:rPr lang="fr-FR" i="1" dirty="0" err="1"/>
              <a:t>vasta</a:t>
            </a:r>
            <a:r>
              <a:rPr lang="fr-FR" i="1" dirty="0"/>
              <a:t> </a:t>
            </a:r>
            <a:r>
              <a:rPr lang="fr-FR" i="1" dirty="0" err="1"/>
              <a:t>rura</a:t>
            </a:r>
            <a:r>
              <a:rPr lang="fr-FR" i="1" dirty="0"/>
              <a:t>, </a:t>
            </a:r>
            <a:r>
              <a:rPr lang="fr-FR" i="1" dirty="0" err="1"/>
              <a:t>nemora</a:t>
            </a:r>
            <a:r>
              <a:rPr lang="fr-FR" i="1" dirty="0"/>
              <a:t>, </a:t>
            </a:r>
            <a:r>
              <a:rPr lang="fr-FR" i="1" dirty="0" err="1"/>
              <a:t>campi</a:t>
            </a:r>
            <a:r>
              <a:rPr lang="fr-FR" i="1" dirty="0"/>
              <a:t> </a:t>
            </a:r>
            <a:r>
              <a:rPr lang="fr-FR" i="1" dirty="0" err="1"/>
              <a:t>feracissimi</a:t>
            </a:r>
            <a:r>
              <a:rPr lang="fr-FR" i="1" dirty="0"/>
              <a:t> </a:t>
            </a:r>
            <a:r>
              <a:rPr lang="fr-FR" i="1" dirty="0" err="1"/>
              <a:t>seri</a:t>
            </a:r>
            <a:r>
              <a:rPr lang="fr-FR" i="1" dirty="0"/>
              <a:t> </a:t>
            </a:r>
            <a:r>
              <a:rPr lang="fr-FR" i="1" dirty="0" err="1"/>
              <a:t>pascuisque</a:t>
            </a:r>
            <a:r>
              <a:rPr lang="fr-FR" i="1" dirty="0"/>
              <a:t> et </a:t>
            </a:r>
            <a:r>
              <a:rPr lang="fr-FR" i="1" dirty="0" err="1"/>
              <a:t>condendis</a:t>
            </a:r>
            <a:r>
              <a:rPr lang="fr-FR" i="1" dirty="0"/>
              <a:t> </a:t>
            </a:r>
            <a:r>
              <a:rPr lang="fr-FR" i="1" dirty="0" err="1"/>
              <a:t>aedificiis</a:t>
            </a:r>
            <a:r>
              <a:rPr lang="fr-FR" dirty="0"/>
              <a:t> </a:t>
            </a:r>
            <a:r>
              <a:rPr lang="fr-FR" i="1" dirty="0" err="1"/>
              <a:t>aptissimi</a:t>
            </a:r>
            <a:r>
              <a:rPr lang="fr-FR" i="1" dirty="0"/>
              <a:t>.</a:t>
            </a:r>
          </a:p>
          <a:p>
            <a:pPr algn="just"/>
            <a:r>
              <a:rPr lang="fr-FR" i="1" dirty="0" err="1"/>
              <a:t>Portuum</a:t>
            </a:r>
            <a:r>
              <a:rPr lang="fr-FR" i="1" dirty="0"/>
              <a:t> in </a:t>
            </a:r>
            <a:r>
              <a:rPr lang="fr-FR" i="1" dirty="0" err="1"/>
              <a:t>hac</a:t>
            </a:r>
            <a:r>
              <a:rPr lang="fr-FR" i="1" dirty="0"/>
              <a:t> </a:t>
            </a:r>
            <a:r>
              <a:rPr lang="fr-FR" sz="3500" b="1" i="1" u="sng" dirty="0"/>
              <a:t>insula</a:t>
            </a:r>
            <a:r>
              <a:rPr lang="fr-FR" i="1" dirty="0"/>
              <a:t> </a:t>
            </a:r>
            <a:r>
              <a:rPr lang="fr-FR" i="1" dirty="0" err="1"/>
              <a:t>commoditas</a:t>
            </a:r>
            <a:r>
              <a:rPr lang="fr-FR" i="1" dirty="0"/>
              <a:t> et </a:t>
            </a:r>
            <a:r>
              <a:rPr lang="fr-FR" i="1" dirty="0" err="1"/>
              <a:t>praestans</a:t>
            </a:r>
            <a:r>
              <a:rPr lang="fr-FR" i="1" dirty="0"/>
              <a:t> </a:t>
            </a:r>
            <a:r>
              <a:rPr lang="fr-FR" i="1" dirty="0" err="1"/>
              <a:t>fluminum</a:t>
            </a:r>
            <a:r>
              <a:rPr lang="fr-FR" i="1" dirty="0"/>
              <a:t> copia,</a:t>
            </a:r>
            <a:r>
              <a:rPr lang="fr-FR" dirty="0"/>
              <a:t> </a:t>
            </a:r>
            <a:r>
              <a:rPr lang="fr-FR" i="1" dirty="0" err="1"/>
              <a:t>salubritate</a:t>
            </a:r>
            <a:r>
              <a:rPr lang="fr-FR" i="1" dirty="0"/>
              <a:t> </a:t>
            </a:r>
            <a:r>
              <a:rPr lang="fr-FR" i="1" dirty="0" err="1"/>
              <a:t>admixta</a:t>
            </a:r>
            <a:r>
              <a:rPr lang="fr-FR" i="1" dirty="0"/>
              <a:t>, </a:t>
            </a:r>
            <a:r>
              <a:rPr lang="fr-FR" i="1" dirty="0" err="1"/>
              <a:t>hominum</a:t>
            </a:r>
            <a:r>
              <a:rPr lang="fr-FR" i="1" dirty="0"/>
              <a:t> – </a:t>
            </a:r>
            <a:r>
              <a:rPr lang="fr-FR" i="1" dirty="0" err="1"/>
              <a:t>quae</a:t>
            </a:r>
            <a:r>
              <a:rPr lang="fr-FR" i="1" dirty="0"/>
              <a:t> </a:t>
            </a:r>
            <a:r>
              <a:rPr lang="fr-FR" i="1" dirty="0" err="1"/>
              <a:t>nisi</a:t>
            </a:r>
            <a:r>
              <a:rPr lang="fr-FR" i="1" dirty="0"/>
              <a:t> </a:t>
            </a:r>
            <a:r>
              <a:rPr lang="fr-FR" i="1" dirty="0" err="1"/>
              <a:t>quis</a:t>
            </a:r>
            <a:r>
              <a:rPr lang="fr-FR" i="1" dirty="0"/>
              <a:t> </a:t>
            </a:r>
            <a:r>
              <a:rPr lang="fr-FR" i="1" dirty="0" err="1"/>
              <a:t>viderit</a:t>
            </a:r>
            <a:r>
              <a:rPr lang="fr-FR" i="1" dirty="0"/>
              <a:t> – </a:t>
            </a:r>
            <a:r>
              <a:rPr lang="fr-FR" i="1" dirty="0" err="1"/>
              <a:t>credulitatem</a:t>
            </a:r>
            <a:r>
              <a:rPr lang="fr-FR" i="1" dirty="0"/>
              <a:t> </a:t>
            </a:r>
            <a:r>
              <a:rPr lang="fr-FR" i="1" dirty="0" err="1"/>
              <a:t>superat</a:t>
            </a:r>
            <a:r>
              <a:rPr lang="fr-FR" i="1" dirty="0"/>
              <a:t>.</a:t>
            </a:r>
          </a:p>
          <a:p>
            <a:pPr algn="just"/>
            <a:r>
              <a:rPr lang="fr-FR" i="1" dirty="0" err="1"/>
              <a:t>Haec</a:t>
            </a:r>
            <a:r>
              <a:rPr lang="fr-FR" dirty="0"/>
              <a:t> </a:t>
            </a:r>
            <a:r>
              <a:rPr lang="fr-FR" i="1" dirty="0" err="1"/>
              <a:t>praeterea</a:t>
            </a:r>
            <a:r>
              <a:rPr lang="fr-FR" i="1" dirty="0"/>
              <a:t> </a:t>
            </a:r>
            <a:r>
              <a:rPr lang="fr-FR" sz="3500" b="1" i="1" u="sng" dirty="0"/>
              <a:t>insula</a:t>
            </a:r>
            <a:r>
              <a:rPr lang="fr-FR" i="1" dirty="0"/>
              <a:t> </a:t>
            </a:r>
            <a:r>
              <a:rPr lang="fr-FR" i="1" dirty="0" err="1"/>
              <a:t>diverso</a:t>
            </a:r>
            <a:r>
              <a:rPr lang="fr-FR" i="1" dirty="0"/>
              <a:t> </a:t>
            </a:r>
            <a:r>
              <a:rPr lang="fr-FR" i="1" dirty="0" err="1"/>
              <a:t>aromatis</a:t>
            </a:r>
            <a:r>
              <a:rPr lang="fr-FR" i="1" dirty="0"/>
              <a:t> </a:t>
            </a:r>
            <a:r>
              <a:rPr lang="fr-FR" i="1" dirty="0" err="1"/>
              <a:t>genere</a:t>
            </a:r>
            <a:r>
              <a:rPr lang="fr-FR" i="1" dirty="0"/>
              <a:t>, auro </a:t>
            </a:r>
            <a:r>
              <a:rPr lang="fr-FR" i="1" dirty="0" err="1"/>
              <a:t>metallisque</a:t>
            </a:r>
            <a:r>
              <a:rPr lang="fr-FR" i="1" dirty="0"/>
              <a:t> </a:t>
            </a:r>
            <a:r>
              <a:rPr lang="fr-FR" i="1" dirty="0" err="1"/>
              <a:t>abundat</a:t>
            </a:r>
            <a:r>
              <a:rPr lang="fr-FR" i="1" dirty="0"/>
              <a:t>.</a:t>
            </a:r>
          </a:p>
          <a:p>
            <a:pPr algn="just"/>
            <a:r>
              <a:rPr lang="fr-FR" i="1" dirty="0"/>
              <a:t> </a:t>
            </a:r>
            <a:r>
              <a:rPr lang="fr-FR" sz="3500" b="1" i="1" u="sng" dirty="0" err="1"/>
              <a:t>Cuius</a:t>
            </a:r>
            <a:r>
              <a:rPr lang="fr-FR" i="1" dirty="0"/>
              <a:t> </a:t>
            </a:r>
            <a:r>
              <a:rPr lang="fr-FR" i="1" dirty="0" err="1"/>
              <a:t>quidem</a:t>
            </a:r>
            <a:r>
              <a:rPr lang="fr-FR" i="1" dirty="0"/>
              <a:t> et</a:t>
            </a:r>
            <a:r>
              <a:rPr lang="fr-FR" dirty="0"/>
              <a:t> </a:t>
            </a:r>
            <a:r>
              <a:rPr lang="fr-FR" sz="3500" b="1" i="1" u="sng" dirty="0"/>
              <a:t>omnium </a:t>
            </a:r>
            <a:r>
              <a:rPr lang="fr-FR" sz="3500" b="1" i="1" u="sng" dirty="0" err="1"/>
              <a:t>aliarum</a:t>
            </a:r>
            <a:r>
              <a:rPr lang="fr-FR" i="1" dirty="0"/>
              <a:t>, </a:t>
            </a:r>
            <a:r>
              <a:rPr lang="fr-FR" sz="3500" b="1" i="1" u="sng" dirty="0" err="1"/>
              <a:t>quas</a:t>
            </a:r>
            <a:r>
              <a:rPr lang="fr-FR" i="1" dirty="0"/>
              <a:t> ego </a:t>
            </a:r>
            <a:r>
              <a:rPr lang="fr-FR" i="1" dirty="0" err="1"/>
              <a:t>vidi</a:t>
            </a:r>
            <a:r>
              <a:rPr lang="fr-FR" i="1" dirty="0"/>
              <a:t> et </a:t>
            </a:r>
            <a:r>
              <a:rPr lang="fr-FR" sz="3500" b="1" i="1" u="sng" dirty="0" err="1"/>
              <a:t>quarum</a:t>
            </a:r>
            <a:r>
              <a:rPr lang="fr-FR" i="1" dirty="0"/>
              <a:t> </a:t>
            </a:r>
            <a:r>
              <a:rPr lang="fr-FR" i="1" dirty="0" err="1"/>
              <a:t>cognitionem</a:t>
            </a:r>
            <a:r>
              <a:rPr lang="fr-FR" i="1" dirty="0"/>
              <a:t> </a:t>
            </a:r>
            <a:r>
              <a:rPr lang="fr-FR" i="1" dirty="0" err="1"/>
              <a:t>habeo</a:t>
            </a:r>
            <a:r>
              <a:rPr lang="fr-FR" i="1" dirty="0"/>
              <a:t>, </a:t>
            </a:r>
            <a:r>
              <a:rPr lang="fr-FR" i="1" dirty="0" err="1"/>
              <a:t>incolae</a:t>
            </a:r>
            <a:r>
              <a:rPr lang="fr-FR" i="1" dirty="0"/>
              <a:t> </a:t>
            </a:r>
            <a:r>
              <a:rPr lang="fr-FR" i="1" dirty="0" err="1"/>
              <a:t>utriusque</a:t>
            </a:r>
            <a:r>
              <a:rPr lang="fr-FR" dirty="0"/>
              <a:t> </a:t>
            </a:r>
            <a:r>
              <a:rPr lang="fr-FR" i="1" dirty="0" err="1"/>
              <a:t>sexus</a:t>
            </a:r>
            <a:r>
              <a:rPr lang="fr-FR" i="1" dirty="0"/>
              <a:t> </a:t>
            </a:r>
            <a:r>
              <a:rPr lang="fr-FR" i="1" dirty="0" err="1"/>
              <a:t>nudi</a:t>
            </a:r>
            <a:r>
              <a:rPr lang="fr-FR" i="1" dirty="0"/>
              <a:t> semper </a:t>
            </a:r>
            <a:r>
              <a:rPr lang="fr-FR" i="1" dirty="0" err="1"/>
              <a:t>incedunt</a:t>
            </a:r>
            <a:r>
              <a:rPr lang="fr-FR" i="1" dirty="0"/>
              <a:t>, </a:t>
            </a:r>
            <a:r>
              <a:rPr lang="fr-FR" i="1" dirty="0" err="1"/>
              <a:t>quemadmodum</a:t>
            </a:r>
            <a:r>
              <a:rPr lang="fr-FR" i="1" dirty="0"/>
              <a:t> </a:t>
            </a:r>
            <a:r>
              <a:rPr lang="fr-FR" i="1" dirty="0" err="1"/>
              <a:t>eduntur</a:t>
            </a:r>
            <a:r>
              <a:rPr lang="fr-FR" i="1" dirty="0"/>
              <a:t> in </a:t>
            </a:r>
            <a:r>
              <a:rPr lang="fr-FR" i="1" dirty="0" err="1"/>
              <a:t>lucem</a:t>
            </a:r>
            <a:r>
              <a:rPr lang="fr-FR" i="1" dirty="0"/>
              <a:t>, </a:t>
            </a:r>
            <a:r>
              <a:rPr lang="fr-FR" i="1" dirty="0" err="1"/>
              <a:t>praeter</a:t>
            </a:r>
            <a:r>
              <a:rPr lang="fr-FR" i="1" dirty="0"/>
              <a:t> </a:t>
            </a:r>
            <a:r>
              <a:rPr lang="fr-FR" i="1" dirty="0" err="1"/>
              <a:t>aliquas</a:t>
            </a:r>
            <a:r>
              <a:rPr lang="fr-FR" dirty="0"/>
              <a:t> </a:t>
            </a:r>
            <a:r>
              <a:rPr lang="fr-FR" i="1" dirty="0" err="1"/>
              <a:t>feminas</a:t>
            </a:r>
            <a:r>
              <a:rPr lang="fr-FR" i="1" dirty="0"/>
              <a:t>, </a:t>
            </a:r>
            <a:r>
              <a:rPr lang="fr-FR" i="1" dirty="0" err="1"/>
              <a:t>quae</a:t>
            </a:r>
            <a:r>
              <a:rPr lang="fr-FR" i="1" dirty="0"/>
              <a:t> folio </a:t>
            </a:r>
            <a:r>
              <a:rPr lang="fr-FR" i="1" dirty="0" err="1"/>
              <a:t>frondeve</a:t>
            </a:r>
            <a:r>
              <a:rPr lang="fr-FR" i="1" dirty="0"/>
              <a:t> </a:t>
            </a:r>
            <a:r>
              <a:rPr lang="fr-FR" i="1" dirty="0" err="1"/>
              <a:t>aliqua</a:t>
            </a:r>
            <a:r>
              <a:rPr lang="fr-FR" i="1" dirty="0"/>
              <a:t> </a:t>
            </a:r>
            <a:r>
              <a:rPr lang="fr-FR" i="1" dirty="0" err="1"/>
              <a:t>aut</a:t>
            </a:r>
            <a:r>
              <a:rPr lang="fr-FR" i="1" dirty="0"/>
              <a:t> </a:t>
            </a:r>
            <a:r>
              <a:rPr lang="fr-FR" i="1" dirty="0" err="1"/>
              <a:t>bombycino</a:t>
            </a:r>
            <a:r>
              <a:rPr lang="fr-FR" i="1" dirty="0"/>
              <a:t> </a:t>
            </a:r>
            <a:r>
              <a:rPr lang="fr-FR" i="1" dirty="0" err="1"/>
              <a:t>velo</a:t>
            </a:r>
            <a:r>
              <a:rPr lang="fr-FR" i="1" dirty="0"/>
              <a:t> </a:t>
            </a:r>
            <a:r>
              <a:rPr lang="fr-FR" i="1" dirty="0" err="1"/>
              <a:t>pudenda</a:t>
            </a:r>
            <a:r>
              <a:rPr lang="fr-FR" i="1" dirty="0"/>
              <a:t> </a:t>
            </a:r>
            <a:r>
              <a:rPr lang="fr-FR" i="1" dirty="0" err="1"/>
              <a:t>operiunt</a:t>
            </a:r>
            <a:r>
              <a:rPr lang="fr-FR" i="1" dirty="0"/>
              <a:t>, quod </a:t>
            </a:r>
            <a:r>
              <a:rPr lang="fr-FR" i="1" dirty="0" err="1"/>
              <a:t>ipsae</a:t>
            </a:r>
            <a:r>
              <a:rPr lang="fr-FR" i="1" dirty="0"/>
              <a:t> </a:t>
            </a:r>
            <a:r>
              <a:rPr lang="fr-FR" i="1" dirty="0" err="1"/>
              <a:t>sibi</a:t>
            </a:r>
            <a:r>
              <a:rPr lang="fr-FR" dirty="0"/>
              <a:t> </a:t>
            </a:r>
            <a:r>
              <a:rPr lang="fr-FR" i="1" dirty="0"/>
              <a:t>ad id </a:t>
            </a:r>
            <a:r>
              <a:rPr lang="fr-FR" i="1" dirty="0" err="1"/>
              <a:t>negotii</a:t>
            </a:r>
            <a:r>
              <a:rPr lang="fr-FR" i="1" dirty="0"/>
              <a:t> parant.</a:t>
            </a:r>
          </a:p>
          <a:p>
            <a:pPr algn="just"/>
            <a:r>
              <a:rPr lang="fr-FR" i="1" dirty="0" err="1"/>
              <a:t>Carent</a:t>
            </a:r>
            <a:r>
              <a:rPr lang="fr-FR" i="1" dirty="0"/>
              <a:t> hi </a:t>
            </a:r>
            <a:r>
              <a:rPr lang="fr-FR" i="1" dirty="0" err="1"/>
              <a:t>omnes</a:t>
            </a:r>
            <a:r>
              <a:rPr lang="fr-FR" i="1" dirty="0"/>
              <a:t> </a:t>
            </a:r>
            <a:r>
              <a:rPr lang="fr-FR" i="1" dirty="0" err="1"/>
              <a:t>quocumque</a:t>
            </a:r>
            <a:r>
              <a:rPr lang="fr-FR" i="1" dirty="0"/>
              <a:t> </a:t>
            </a:r>
            <a:r>
              <a:rPr lang="fr-FR" i="1" dirty="0" err="1"/>
              <a:t>genere</a:t>
            </a:r>
            <a:r>
              <a:rPr lang="fr-FR" i="1" dirty="0"/>
              <a:t> </a:t>
            </a:r>
            <a:r>
              <a:rPr lang="fr-FR" i="1" dirty="0" err="1"/>
              <a:t>ferri</a:t>
            </a:r>
            <a:r>
              <a:rPr lang="fr-FR" i="1" dirty="0"/>
              <a:t>. </a:t>
            </a:r>
            <a:r>
              <a:rPr lang="fr-FR" i="1" dirty="0" err="1"/>
              <a:t>Carent</a:t>
            </a:r>
            <a:r>
              <a:rPr lang="fr-FR" i="1" dirty="0"/>
              <a:t> et </a:t>
            </a:r>
            <a:r>
              <a:rPr lang="fr-FR" i="1" dirty="0" err="1"/>
              <a:t>armis</a:t>
            </a:r>
            <a:r>
              <a:rPr lang="fr-FR" i="1" dirty="0"/>
              <a:t>,</a:t>
            </a:r>
            <a:r>
              <a:rPr lang="fr-FR" dirty="0"/>
              <a:t> </a:t>
            </a:r>
            <a:r>
              <a:rPr lang="fr-FR" i="1" dirty="0" err="1"/>
              <a:t>utpote</a:t>
            </a:r>
            <a:r>
              <a:rPr lang="fr-FR" i="1" dirty="0"/>
              <a:t> </a:t>
            </a:r>
            <a:r>
              <a:rPr lang="fr-FR" i="1" dirty="0" err="1"/>
              <a:t>sibi</a:t>
            </a:r>
            <a:r>
              <a:rPr lang="fr-FR" i="1" dirty="0"/>
              <a:t> </a:t>
            </a:r>
            <a:r>
              <a:rPr lang="fr-FR" i="1" dirty="0" err="1"/>
              <a:t>ignotis</a:t>
            </a:r>
            <a:r>
              <a:rPr lang="fr-FR" i="1" dirty="0"/>
              <a:t>, nec ad </a:t>
            </a:r>
            <a:r>
              <a:rPr lang="fr-FR" i="1" dirty="0" err="1"/>
              <a:t>ea</a:t>
            </a:r>
            <a:r>
              <a:rPr lang="fr-FR" i="1" dirty="0"/>
              <a:t> </a:t>
            </a:r>
            <a:r>
              <a:rPr lang="fr-FR" i="1" dirty="0" err="1"/>
              <a:t>sunt</a:t>
            </a:r>
            <a:r>
              <a:rPr lang="fr-FR" i="1" dirty="0"/>
              <a:t> </a:t>
            </a:r>
            <a:r>
              <a:rPr lang="fr-FR" i="1" dirty="0" err="1"/>
              <a:t>apti</a:t>
            </a:r>
            <a:r>
              <a:rPr lang="fr-FR" i="1" dirty="0"/>
              <a:t>; non </a:t>
            </a:r>
            <a:r>
              <a:rPr lang="fr-FR" i="1" dirty="0" err="1"/>
              <a:t>propter</a:t>
            </a:r>
            <a:r>
              <a:rPr lang="fr-FR" i="1" dirty="0"/>
              <a:t> </a:t>
            </a:r>
            <a:r>
              <a:rPr lang="fr-FR" i="1" dirty="0" err="1"/>
              <a:t>corporis</a:t>
            </a:r>
            <a:r>
              <a:rPr lang="fr-FR" i="1" dirty="0"/>
              <a:t> </a:t>
            </a:r>
            <a:r>
              <a:rPr lang="fr-FR" i="1" dirty="0" err="1"/>
              <a:t>deformitatem</a:t>
            </a:r>
            <a:r>
              <a:rPr lang="fr-FR" i="1" dirty="0"/>
              <a:t> (cum </a:t>
            </a:r>
            <a:r>
              <a:rPr lang="fr-FR" i="1" dirty="0" err="1"/>
              <a:t>sint</a:t>
            </a:r>
            <a:r>
              <a:rPr lang="fr-FR" dirty="0"/>
              <a:t> </a:t>
            </a:r>
            <a:r>
              <a:rPr lang="fr-FR" i="1" dirty="0"/>
              <a:t>bene </a:t>
            </a:r>
            <a:r>
              <a:rPr lang="fr-FR" i="1" dirty="0" err="1"/>
              <a:t>formati</a:t>
            </a:r>
            <a:r>
              <a:rPr lang="fr-FR" i="1" dirty="0"/>
              <a:t>), </a:t>
            </a:r>
            <a:r>
              <a:rPr lang="fr-FR" i="1" dirty="0" err="1"/>
              <a:t>sed</a:t>
            </a:r>
            <a:r>
              <a:rPr lang="fr-FR" i="1" dirty="0"/>
              <a:t> quia </a:t>
            </a:r>
            <a:r>
              <a:rPr lang="fr-FR" i="1" dirty="0" err="1"/>
              <a:t>sunt</a:t>
            </a:r>
            <a:r>
              <a:rPr lang="fr-FR" i="1" dirty="0"/>
              <a:t> </a:t>
            </a:r>
            <a:r>
              <a:rPr lang="fr-FR" i="1" dirty="0" err="1"/>
              <a:t>timidi</a:t>
            </a:r>
            <a:r>
              <a:rPr lang="fr-FR" i="1" dirty="0"/>
              <a:t> </a:t>
            </a:r>
            <a:r>
              <a:rPr lang="fr-FR" i="1" dirty="0" err="1"/>
              <a:t>ac</a:t>
            </a:r>
            <a:r>
              <a:rPr lang="fr-FR" i="1" dirty="0"/>
              <a:t> </a:t>
            </a:r>
            <a:r>
              <a:rPr lang="fr-FR" i="1" dirty="0" err="1"/>
              <a:t>pleni</a:t>
            </a:r>
            <a:r>
              <a:rPr lang="fr-FR" i="1" dirty="0"/>
              <a:t> </a:t>
            </a:r>
            <a:r>
              <a:rPr lang="fr-FR" i="1" dirty="0" err="1"/>
              <a:t>formidine</a:t>
            </a:r>
            <a:r>
              <a:rPr lang="fr-FR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634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740"/>
          </a:xfrm>
        </p:spPr>
        <p:txBody>
          <a:bodyPr/>
          <a:lstStyle/>
          <a:p>
            <a:pPr algn="ctr"/>
            <a:r>
              <a:rPr lang="it-IT" b="1" dirty="0"/>
              <a:t>PRIMO ASPETTO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7923" y="1238866"/>
            <a:ext cx="10795819" cy="5338915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In </a:t>
            </a:r>
            <a:r>
              <a:rPr lang="fr-FR" i="1" dirty="0" err="1"/>
              <a:t>ea</a:t>
            </a:r>
            <a:r>
              <a:rPr lang="fr-FR" i="1" dirty="0"/>
              <a:t> </a:t>
            </a:r>
            <a:r>
              <a:rPr lang="fr-FR" i="1" dirty="0" err="1"/>
              <a:t>autem</a:t>
            </a:r>
            <a:r>
              <a:rPr lang="fr-FR" i="1" dirty="0"/>
              <a:t> insula, </a:t>
            </a:r>
            <a:r>
              <a:rPr lang="fr-FR" i="1" dirty="0" err="1"/>
              <a:t>quam</a:t>
            </a:r>
            <a:r>
              <a:rPr lang="fr-FR" i="1" dirty="0"/>
              <a:t> </a:t>
            </a:r>
            <a:r>
              <a:rPr lang="fr-FR" i="1" dirty="0" err="1"/>
              <a:t>Hispanam</a:t>
            </a:r>
            <a:r>
              <a:rPr lang="fr-FR" i="1" dirty="0"/>
              <a:t> supra </a:t>
            </a:r>
            <a:r>
              <a:rPr lang="fr-FR" i="1" dirty="0" err="1"/>
              <a:t>diximus</a:t>
            </a:r>
            <a:r>
              <a:rPr lang="fr-FR" i="1" dirty="0"/>
              <a:t> </a:t>
            </a:r>
            <a:r>
              <a:rPr lang="fr-FR" i="1" dirty="0" err="1"/>
              <a:t>nuncupari</a:t>
            </a:r>
            <a:r>
              <a:rPr lang="fr-FR" i="1" dirty="0"/>
              <a:t>,</a:t>
            </a:r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r>
              <a:rPr lang="fr-FR" sz="4000" i="1" u="sng" dirty="0" err="1"/>
              <a:t>maximi</a:t>
            </a:r>
            <a:r>
              <a:rPr lang="fr-FR" sz="4000" i="1" dirty="0"/>
              <a:t> </a:t>
            </a:r>
            <a:r>
              <a:rPr lang="fr-FR" sz="4000" i="1" dirty="0" err="1"/>
              <a:t>sunt</a:t>
            </a:r>
            <a:r>
              <a:rPr lang="fr-FR" sz="4000" i="1" dirty="0"/>
              <a:t> </a:t>
            </a:r>
            <a:r>
              <a:rPr lang="fr-FR" sz="4000" b="1" i="1" dirty="0"/>
              <a:t>montes</a:t>
            </a:r>
            <a:r>
              <a:rPr lang="fr-FR" sz="4000" i="1" dirty="0"/>
              <a:t> </a:t>
            </a:r>
            <a:r>
              <a:rPr lang="fr-FR" sz="4000" i="1" dirty="0" err="1"/>
              <a:t>ac</a:t>
            </a:r>
            <a:r>
              <a:rPr lang="fr-FR" sz="4000" dirty="0"/>
              <a:t> </a:t>
            </a:r>
            <a:r>
              <a:rPr lang="fr-FR" sz="4000" i="1" u="sng" dirty="0" err="1"/>
              <a:t>pulchri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r>
              <a:rPr lang="fr-FR" sz="4000" i="1" u="sng" dirty="0" err="1"/>
              <a:t>vasta</a:t>
            </a:r>
            <a:r>
              <a:rPr lang="fr-FR" sz="4000" i="1" dirty="0"/>
              <a:t> 	</a:t>
            </a:r>
            <a:r>
              <a:rPr lang="fr-FR" sz="4000" b="1" i="1" dirty="0" err="1"/>
              <a:t>rura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r>
              <a:rPr lang="fr-FR" sz="4000" i="1" dirty="0"/>
              <a:t>		</a:t>
            </a:r>
            <a:r>
              <a:rPr lang="fr-FR" sz="4000" b="1" i="1" dirty="0" err="1"/>
              <a:t>nemora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r>
              <a:rPr lang="fr-FR" sz="4000" b="1" i="1" dirty="0" err="1"/>
              <a:t>campi</a:t>
            </a:r>
            <a:endParaRPr lang="fr-FR" sz="4000" b="1" i="1" dirty="0"/>
          </a:p>
          <a:p>
            <a:pPr marL="0" indent="0">
              <a:buNone/>
            </a:pPr>
            <a:r>
              <a:rPr lang="fr-FR" sz="4000" i="1" dirty="0"/>
              <a:t>	</a:t>
            </a:r>
            <a:r>
              <a:rPr lang="fr-FR" sz="4000" i="1" u="sng" dirty="0" err="1"/>
              <a:t>feracissimi</a:t>
            </a:r>
            <a:r>
              <a:rPr lang="fr-FR" sz="4000" i="1" dirty="0"/>
              <a:t> </a:t>
            </a:r>
            <a:r>
              <a:rPr lang="fr-FR" sz="4000" i="1" dirty="0" err="1"/>
              <a:t>seri</a:t>
            </a:r>
            <a:r>
              <a:rPr lang="fr-FR" sz="4000" i="1" dirty="0"/>
              <a:t> </a:t>
            </a:r>
            <a:r>
              <a:rPr lang="fr-FR" sz="4000" i="1" dirty="0" err="1"/>
              <a:t>pascuisque</a:t>
            </a:r>
            <a:endParaRPr lang="fr-FR" sz="4000" i="1" dirty="0"/>
          </a:p>
          <a:p>
            <a:pPr marL="0" indent="0">
              <a:buNone/>
            </a:pPr>
            <a:r>
              <a:rPr lang="fr-FR" sz="4000" i="1" dirty="0"/>
              <a:t>	et </a:t>
            </a:r>
            <a:r>
              <a:rPr lang="fr-FR" sz="4000" i="1" dirty="0" err="1"/>
              <a:t>condendis</a:t>
            </a:r>
            <a:r>
              <a:rPr lang="fr-FR" sz="4000" i="1" dirty="0"/>
              <a:t> </a:t>
            </a:r>
            <a:r>
              <a:rPr lang="fr-FR" sz="4000" i="1" dirty="0" err="1"/>
              <a:t>aedificiis</a:t>
            </a:r>
            <a:r>
              <a:rPr lang="fr-FR" sz="4000" dirty="0"/>
              <a:t> </a:t>
            </a:r>
            <a:r>
              <a:rPr lang="fr-FR" sz="4000" i="1" u="sng" dirty="0" err="1"/>
              <a:t>aptissimi</a:t>
            </a:r>
            <a:r>
              <a:rPr lang="fr-FR" sz="4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235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219" y="251789"/>
            <a:ext cx="8395324" cy="6296495"/>
          </a:xfrm>
        </p:spPr>
      </p:pic>
    </p:spTree>
    <p:extLst>
      <p:ext uri="{BB962C8B-B14F-4D97-AF65-F5344CB8AC3E}">
        <p14:creationId xmlns:p14="http://schemas.microsoft.com/office/powerpoint/2010/main" val="83197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74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PRIMO ASPETTO: </a:t>
            </a:r>
            <a:r>
              <a:rPr lang="it-IT" sz="6000" b="1" dirty="0"/>
              <a:t>LA TERRA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7923" y="1238866"/>
            <a:ext cx="10795819" cy="5338915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In </a:t>
            </a:r>
            <a:r>
              <a:rPr lang="fr-FR" i="1" dirty="0" err="1"/>
              <a:t>ea</a:t>
            </a:r>
            <a:r>
              <a:rPr lang="fr-FR" i="1" dirty="0"/>
              <a:t> </a:t>
            </a:r>
            <a:r>
              <a:rPr lang="fr-FR" i="1" dirty="0" err="1"/>
              <a:t>autem</a:t>
            </a:r>
            <a:r>
              <a:rPr lang="fr-FR" i="1" dirty="0"/>
              <a:t> insula, </a:t>
            </a:r>
            <a:r>
              <a:rPr lang="fr-FR" i="1" dirty="0" err="1"/>
              <a:t>quam</a:t>
            </a:r>
            <a:r>
              <a:rPr lang="fr-FR" i="1" dirty="0"/>
              <a:t> </a:t>
            </a:r>
            <a:r>
              <a:rPr lang="fr-FR" i="1" dirty="0" err="1"/>
              <a:t>Hispanam</a:t>
            </a:r>
            <a:r>
              <a:rPr lang="fr-FR" i="1" dirty="0"/>
              <a:t> supra </a:t>
            </a:r>
            <a:r>
              <a:rPr lang="fr-FR" i="1" dirty="0" err="1"/>
              <a:t>diximus</a:t>
            </a:r>
            <a:r>
              <a:rPr lang="fr-FR" i="1" dirty="0"/>
              <a:t> </a:t>
            </a:r>
            <a:r>
              <a:rPr lang="fr-FR" i="1" dirty="0" err="1"/>
              <a:t>nuncupari</a:t>
            </a:r>
            <a:r>
              <a:rPr lang="fr-FR" i="1" dirty="0"/>
              <a:t>,</a:t>
            </a:r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r>
              <a:rPr lang="fr-FR" sz="4000" i="1" u="sng" dirty="0" err="1"/>
              <a:t>maximi</a:t>
            </a:r>
            <a:r>
              <a:rPr lang="fr-FR" sz="4000" i="1" dirty="0"/>
              <a:t> </a:t>
            </a:r>
            <a:r>
              <a:rPr lang="fr-FR" sz="4000" i="1" dirty="0" err="1"/>
              <a:t>sunt</a:t>
            </a:r>
            <a:r>
              <a:rPr lang="fr-FR" sz="4000" i="1" dirty="0"/>
              <a:t> </a:t>
            </a:r>
            <a:r>
              <a:rPr lang="fr-FR" sz="4000" b="1" i="1" dirty="0"/>
              <a:t>montes</a:t>
            </a:r>
            <a:r>
              <a:rPr lang="fr-FR" sz="4000" i="1" dirty="0"/>
              <a:t> </a:t>
            </a:r>
            <a:r>
              <a:rPr lang="fr-FR" sz="4000" i="1" dirty="0" err="1"/>
              <a:t>ac</a:t>
            </a:r>
            <a:r>
              <a:rPr lang="fr-FR" sz="4000" dirty="0"/>
              <a:t> </a:t>
            </a:r>
            <a:r>
              <a:rPr lang="fr-FR" sz="4000" i="1" u="sng" dirty="0" err="1"/>
              <a:t>pulchri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r>
              <a:rPr lang="fr-FR" sz="4000" i="1" u="sng" dirty="0" err="1"/>
              <a:t>vasta</a:t>
            </a:r>
            <a:r>
              <a:rPr lang="fr-FR" sz="4000" i="1" dirty="0"/>
              <a:t> 	</a:t>
            </a:r>
            <a:r>
              <a:rPr lang="fr-FR" sz="4000" b="1" i="1" dirty="0" err="1"/>
              <a:t>rura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r>
              <a:rPr lang="fr-FR" sz="4000" i="1" dirty="0"/>
              <a:t>		</a:t>
            </a:r>
            <a:r>
              <a:rPr lang="fr-FR" sz="4000" b="1" i="1" dirty="0" err="1"/>
              <a:t>nemora</a:t>
            </a:r>
            <a:r>
              <a:rPr lang="fr-FR" sz="4000" i="1" dirty="0"/>
              <a:t>,</a:t>
            </a:r>
          </a:p>
          <a:p>
            <a:pPr marL="0" indent="0">
              <a:buNone/>
            </a:pPr>
            <a:r>
              <a:rPr lang="fr-FR" sz="4000" b="1" i="1" dirty="0" err="1"/>
              <a:t>campi</a:t>
            </a:r>
            <a:endParaRPr lang="fr-FR" sz="4000" b="1" i="1" dirty="0"/>
          </a:p>
          <a:p>
            <a:pPr marL="0" indent="0">
              <a:buNone/>
            </a:pPr>
            <a:r>
              <a:rPr lang="fr-FR" sz="4000" i="1" dirty="0"/>
              <a:t>	</a:t>
            </a:r>
            <a:r>
              <a:rPr lang="fr-FR" sz="4000" i="1" u="sng" dirty="0" err="1"/>
              <a:t>feracissimi</a:t>
            </a:r>
            <a:r>
              <a:rPr lang="fr-FR" sz="4000" i="1" dirty="0"/>
              <a:t> </a:t>
            </a:r>
            <a:r>
              <a:rPr lang="fr-FR" sz="4000" i="1" dirty="0" err="1"/>
              <a:t>seri</a:t>
            </a:r>
            <a:r>
              <a:rPr lang="fr-FR" sz="4000" i="1" dirty="0"/>
              <a:t> </a:t>
            </a:r>
            <a:r>
              <a:rPr lang="fr-FR" sz="4000" i="1" dirty="0" err="1"/>
              <a:t>pascuisque</a:t>
            </a:r>
            <a:endParaRPr lang="fr-FR" sz="4000" i="1" dirty="0"/>
          </a:p>
          <a:p>
            <a:pPr marL="0" indent="0">
              <a:buNone/>
            </a:pPr>
            <a:r>
              <a:rPr lang="fr-FR" sz="4000" i="1" dirty="0"/>
              <a:t>	et </a:t>
            </a:r>
            <a:r>
              <a:rPr lang="fr-FR" sz="4000" i="1" dirty="0" err="1"/>
              <a:t>condendis</a:t>
            </a:r>
            <a:r>
              <a:rPr lang="fr-FR" sz="4000" i="1" dirty="0"/>
              <a:t> </a:t>
            </a:r>
            <a:r>
              <a:rPr lang="fr-FR" sz="4000" i="1" dirty="0" err="1"/>
              <a:t>aedificiis</a:t>
            </a:r>
            <a:r>
              <a:rPr lang="fr-FR" sz="4000" dirty="0"/>
              <a:t> </a:t>
            </a:r>
            <a:r>
              <a:rPr lang="fr-FR" sz="4000" i="1" u="sng" dirty="0" err="1"/>
              <a:t>aptissimi</a:t>
            </a:r>
            <a:r>
              <a:rPr lang="fr-FR" sz="4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924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852</Words>
  <Application>Microsoft Office PowerPoint</Application>
  <PresentationFormat>Widescreen</PresentationFormat>
  <Paragraphs>90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di Office</vt:lpstr>
      <vt:lpstr>CHRISTOPHE COLOMB FAIT LA DESCRIPTION DE L’ÎLE D’HISPANIOLA</vt:lpstr>
      <vt:lpstr>Presentazione standard di PowerPoint</vt:lpstr>
      <vt:lpstr>IL TESTO</vt:lpstr>
      <vt:lpstr>Presentazione standard di PowerPoint</vt:lpstr>
      <vt:lpstr>CHE COSA DESCRIVE COLOMBO?</vt:lpstr>
      <vt:lpstr>CHE COSA DESCRIVE COLOMBO?</vt:lpstr>
      <vt:lpstr>PRIMO ASPETTO</vt:lpstr>
      <vt:lpstr>Presentazione standard di PowerPoint</vt:lpstr>
      <vt:lpstr>PRIMO ASPETTO: LA TERRA</vt:lpstr>
      <vt:lpstr>SECONDO ASPETTO</vt:lpstr>
      <vt:lpstr>Presentazione standard di PowerPoint</vt:lpstr>
      <vt:lpstr>SECONDO ASPETTO: L’ACQUA</vt:lpstr>
      <vt:lpstr>TERZO ASPETTO</vt:lpstr>
      <vt:lpstr>Presentazione standard di PowerPoint</vt:lpstr>
      <vt:lpstr>TERZO ASPETTO: LE RISORSE</vt:lpstr>
      <vt:lpstr>QUARTO ASPETTO</vt:lpstr>
      <vt:lpstr>Presentazione standard di PowerPoint</vt:lpstr>
      <vt:lpstr>QUARTO ASPETTO: la popolazione</vt:lpstr>
      <vt:lpstr>Come si coprono Le donne</vt:lpstr>
      <vt:lpstr>Presentazione standard di PowerPoint</vt:lpstr>
      <vt:lpstr>UN’APPENDICE</vt:lpstr>
      <vt:lpstr>UN’APPENDICE: LE ARMI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CHRISTOPHE COLOMB FAIT LA DESCRIPTION DE L’ÎLE D’HISPANIOLA</dc:title>
  <dc:creator>CARLO PERELLI</dc:creator>
  <cp:lastModifiedBy>CARLO PERELLI</cp:lastModifiedBy>
  <cp:revision>10</cp:revision>
  <dcterms:created xsi:type="dcterms:W3CDTF">2016-11-24T07:56:48Z</dcterms:created>
  <dcterms:modified xsi:type="dcterms:W3CDTF">2016-11-24T09:51:27Z</dcterms:modified>
</cp:coreProperties>
</file>