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H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H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CH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F5A58FE-4DF1-F64C-BC58-C39F2FD29180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615AA4D2-E6B2-8D4C-8D1F-C3C3C06273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Justification du </a:t>
            </a:r>
            <a:r>
              <a:rPr lang="en-US" dirty="0" err="1" smtClean="0"/>
              <a:t>choix</a:t>
            </a:r>
            <a:r>
              <a:rPr lang="en-US" dirty="0" smtClean="0"/>
              <a:t> du </a:t>
            </a:r>
            <a:r>
              <a:rPr lang="en-US" dirty="0" err="1" smtClean="0"/>
              <a:t>sujet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mouvement</a:t>
            </a:r>
            <a:r>
              <a:rPr lang="en-US" dirty="0" smtClean="0"/>
              <a:t> des sans </a:t>
            </a:r>
            <a:r>
              <a:rPr lang="en-US" dirty="0" err="1" smtClean="0"/>
              <a:t>terres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Définition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190999"/>
          </a:xfrm>
        </p:spPr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Mouvement</a:t>
            </a:r>
            <a:r>
              <a:rPr lang="en-US" dirty="0" smtClean="0"/>
              <a:t> des Sans Terre (MST) </a:t>
            </a:r>
            <a:r>
              <a:rPr lang="en-US" dirty="0" err="1" smtClean="0"/>
              <a:t>est</a:t>
            </a:r>
            <a:r>
              <a:rPr lang="en-US" dirty="0" smtClean="0"/>
              <a:t> un large </a:t>
            </a:r>
            <a:r>
              <a:rPr lang="en-US" dirty="0" err="1" smtClean="0"/>
              <a:t>mouvement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caractère</a:t>
            </a:r>
            <a:r>
              <a:rPr lang="en-US" dirty="0" smtClean="0"/>
              <a:t> syndical, </a:t>
            </a:r>
            <a:r>
              <a:rPr lang="en-US" dirty="0" err="1" smtClean="0"/>
              <a:t>populaire</a:t>
            </a:r>
            <a:r>
              <a:rPr lang="en-US" dirty="0" smtClean="0"/>
              <a:t> et </a:t>
            </a:r>
            <a:r>
              <a:rPr lang="en-US" dirty="0" err="1" smtClean="0"/>
              <a:t>politique</a:t>
            </a:r>
            <a:r>
              <a:rPr lang="en-US" dirty="0" smtClean="0"/>
              <a:t>. Il </a:t>
            </a:r>
            <a:r>
              <a:rPr lang="en-US" dirty="0" err="1" smtClean="0"/>
              <a:t>lutte</a:t>
            </a:r>
            <a:r>
              <a:rPr lang="en-US" dirty="0" smtClean="0"/>
              <a:t> pour la </a:t>
            </a:r>
            <a:r>
              <a:rPr lang="en-US" dirty="0" err="1" smtClean="0"/>
              <a:t>terre</a:t>
            </a:r>
            <a:r>
              <a:rPr lang="en-US" dirty="0" smtClean="0"/>
              <a:t>, la </a:t>
            </a:r>
            <a:r>
              <a:rPr lang="en-US" dirty="0" err="1" smtClean="0"/>
              <a:t>réforme</a:t>
            </a:r>
            <a:r>
              <a:rPr lang="en-US" dirty="0" smtClean="0"/>
              <a:t> </a:t>
            </a:r>
            <a:r>
              <a:rPr lang="en-US" dirty="0" err="1" smtClean="0"/>
              <a:t>agraire</a:t>
            </a:r>
            <a:r>
              <a:rPr lang="en-US" dirty="0" smtClean="0"/>
              <a:t> et le </a:t>
            </a:r>
            <a:r>
              <a:rPr lang="en-US" dirty="0" err="1" smtClean="0"/>
              <a:t>changement</a:t>
            </a:r>
            <a:r>
              <a:rPr lang="en-US" dirty="0" smtClean="0"/>
              <a:t> social au </a:t>
            </a:r>
            <a:r>
              <a:rPr lang="en-US" dirty="0" err="1" smtClean="0"/>
              <a:t>Brésil</a:t>
            </a:r>
            <a:endParaRPr lang="en-US" dirty="0" smtClean="0"/>
          </a:p>
          <a:p>
            <a:r>
              <a:rPr lang="en-US" dirty="0" smtClean="0"/>
              <a:t>Qui ? </a:t>
            </a:r>
            <a:r>
              <a:rPr lang="en-US" dirty="0" err="1" smtClean="0"/>
              <a:t>Personnes</a:t>
            </a:r>
            <a:r>
              <a:rPr lang="en-US" dirty="0" smtClean="0"/>
              <a:t> </a:t>
            </a:r>
            <a:r>
              <a:rPr lang="en-US" dirty="0" err="1" smtClean="0"/>
              <a:t>pauvres</a:t>
            </a:r>
            <a:r>
              <a:rPr lang="en-US" dirty="0" smtClean="0"/>
              <a:t>, de tout </a:t>
            </a:r>
            <a:r>
              <a:rPr lang="en-US" dirty="0" err="1" smtClean="0"/>
              <a:t>âge</a:t>
            </a:r>
            <a:r>
              <a:rPr lang="en-US" dirty="0" smtClean="0"/>
              <a:t>, femme, </a:t>
            </a:r>
            <a:r>
              <a:rPr lang="en-US" dirty="0" err="1" smtClean="0"/>
              <a:t>enfants</a:t>
            </a:r>
            <a:r>
              <a:rPr lang="en-US" dirty="0" smtClean="0"/>
              <a:t>, </a:t>
            </a:r>
            <a:r>
              <a:rPr lang="en-US" dirty="0" err="1" smtClean="0"/>
              <a:t>hommes</a:t>
            </a:r>
            <a:r>
              <a:rPr lang="en-US" dirty="0" smtClean="0"/>
              <a:t>, </a:t>
            </a:r>
            <a:r>
              <a:rPr lang="en-US" dirty="0" err="1" smtClean="0"/>
              <a:t>travailleurs</a:t>
            </a:r>
            <a:r>
              <a:rPr lang="en-US" dirty="0" smtClean="0"/>
              <a:t> </a:t>
            </a:r>
            <a:r>
              <a:rPr lang="en-US" dirty="0" err="1" smtClean="0"/>
              <a:t>ruraux</a:t>
            </a:r>
            <a:r>
              <a:rPr lang="en-US" dirty="0" smtClean="0"/>
              <a:t>.  </a:t>
            </a:r>
            <a:endParaRPr lang="en-US" dirty="0" smtClean="0"/>
          </a:p>
          <a:p>
            <a:r>
              <a:rPr lang="en-US" dirty="0" err="1" smtClean="0"/>
              <a:t>C’est</a:t>
            </a:r>
            <a:r>
              <a:rPr lang="en-US" dirty="0" smtClean="0"/>
              <a:t> un </a:t>
            </a:r>
            <a:r>
              <a:rPr lang="en-US" dirty="0" err="1" smtClean="0"/>
              <a:t>groupe</a:t>
            </a:r>
            <a:r>
              <a:rPr lang="en-US" dirty="0" smtClean="0"/>
              <a:t> qui </a:t>
            </a:r>
            <a:r>
              <a:rPr lang="en-US" dirty="0" err="1" smtClean="0"/>
              <a:t>agit</a:t>
            </a:r>
            <a:r>
              <a:rPr lang="en-US" dirty="0" smtClean="0"/>
              <a:t> </a:t>
            </a:r>
            <a:r>
              <a:rPr lang="en-US" u="sng" dirty="0" err="1" smtClean="0"/>
              <a:t>pacifiquement</a:t>
            </a:r>
            <a:r>
              <a:rPr lang="en-US" u="sng" dirty="0" smtClean="0"/>
              <a:t> et qui </a:t>
            </a:r>
            <a:r>
              <a:rPr lang="en-US" u="sng" dirty="0" err="1" smtClean="0"/>
              <a:t>l’a</a:t>
            </a:r>
            <a:r>
              <a:rPr lang="en-US" u="sng" dirty="0" smtClean="0"/>
              <a:t> </a:t>
            </a:r>
            <a:r>
              <a:rPr lang="en-US" u="sng" dirty="0" err="1" smtClean="0"/>
              <a:t>toujours</a:t>
            </a:r>
            <a:r>
              <a:rPr lang="en-US" u="sng" dirty="0" smtClean="0"/>
              <a:t> fait </a:t>
            </a:r>
            <a:r>
              <a:rPr lang="en-US" u="sng" dirty="0" err="1" smtClean="0"/>
              <a:t>malgré</a:t>
            </a:r>
            <a:r>
              <a:rPr lang="en-US" u="sng" dirty="0" smtClean="0"/>
              <a:t> la vision </a:t>
            </a:r>
            <a:r>
              <a:rPr lang="en-US" u="sng" dirty="0" err="1" smtClean="0"/>
              <a:t>qu’on</a:t>
            </a:r>
            <a:r>
              <a:rPr lang="en-US" u="sng" dirty="0" smtClean="0"/>
              <a:t> </a:t>
            </a:r>
            <a:r>
              <a:rPr lang="en-US" u="sng" dirty="0" err="1" smtClean="0"/>
              <a:t>leur</a:t>
            </a:r>
            <a:r>
              <a:rPr lang="en-US" u="sng" dirty="0" smtClean="0"/>
              <a:t> </a:t>
            </a:r>
            <a:r>
              <a:rPr lang="en-US" u="sng" dirty="0" err="1" smtClean="0"/>
              <a:t>donne</a:t>
            </a:r>
            <a:r>
              <a:rPr lang="en-US" u="sng" dirty="0" smtClean="0"/>
              <a:t> </a:t>
            </a:r>
            <a:r>
              <a:rPr lang="en-US" u="sng" dirty="0" err="1" smtClean="0"/>
              <a:t>dans</a:t>
            </a:r>
            <a:r>
              <a:rPr lang="en-US" u="sng" dirty="0" smtClean="0"/>
              <a:t> les </a:t>
            </a:r>
            <a:r>
              <a:rPr lang="en-US" u="sng" dirty="0" err="1" smtClean="0"/>
              <a:t>médias</a:t>
            </a:r>
            <a:r>
              <a:rPr lang="en-US" u="sng" dirty="0" smtClean="0"/>
              <a:t> </a:t>
            </a:r>
            <a:r>
              <a:rPr lang="en-US" u="sng" dirty="0" err="1" smtClean="0"/>
              <a:t>brésiliens</a:t>
            </a:r>
            <a:r>
              <a:rPr lang="en-US" u="sng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Logo</a:t>
            </a:r>
            <a:endParaRPr lang="en-US" dirty="0"/>
          </a:p>
        </p:txBody>
      </p:sp>
      <p:pic>
        <p:nvPicPr>
          <p:cNvPr id="4" name="Content Placeholder 3" descr="arton3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8787" y="2200275"/>
            <a:ext cx="3143250" cy="31432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drapeau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Drapeau-S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812" y="1600200"/>
            <a:ext cx="5791200" cy="43434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manifestations.</a:t>
            </a:r>
            <a:endParaRPr lang="en-US" dirty="0"/>
          </a:p>
        </p:txBody>
      </p:sp>
      <p:pic>
        <p:nvPicPr>
          <p:cNvPr id="4" name="Content Placeholder 3" descr="ms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2912" y="1955800"/>
            <a:ext cx="5715000" cy="36322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Sebastiao</a:t>
            </a:r>
            <a:r>
              <a:rPr lang="en-US" dirty="0" smtClean="0"/>
              <a:t> Salgado : Reportages.</a:t>
            </a:r>
            <a:endParaRPr lang="en-US" dirty="0"/>
          </a:p>
        </p:txBody>
      </p:sp>
      <p:pic>
        <p:nvPicPr>
          <p:cNvPr id="4" name="Content Placeholder 3" descr="sebastiao salgado Movimento Sem Terr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5412" y="1689100"/>
            <a:ext cx="6350000" cy="4165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Sebastiao</a:t>
            </a:r>
            <a:r>
              <a:rPr lang="en-US" dirty="0" smtClean="0"/>
              <a:t> </a:t>
            </a:r>
            <a:r>
              <a:rPr lang="en-US" dirty="0" err="1" smtClean="0"/>
              <a:t>salgado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Content Placeholder 3" descr="0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1003" y="1600200"/>
            <a:ext cx="6418818" cy="43434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maisons</a:t>
            </a:r>
            <a:r>
              <a:rPr lang="en-US" dirty="0" smtClean="0"/>
              <a:t>/ </a:t>
            </a:r>
            <a:r>
              <a:rPr lang="en-US" dirty="0" err="1" smtClean="0"/>
              <a:t>campaments</a:t>
            </a:r>
            <a:endParaRPr lang="en-US" dirty="0"/>
          </a:p>
        </p:txBody>
      </p:sp>
      <p:pic>
        <p:nvPicPr>
          <p:cNvPr id="4" name="Content Placeholder 3" descr="acampamento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275" y="1824255"/>
            <a:ext cx="8042275" cy="389529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Pour quoi </a:t>
            </a:r>
            <a:r>
              <a:rPr lang="en-US" dirty="0" err="1" smtClean="0"/>
              <a:t>luttent-ils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/>
              <a:t>Réforme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agraire</a:t>
            </a:r>
            <a:r>
              <a:rPr lang="en-US" b="1" u="sng" dirty="0" smtClean="0"/>
              <a:t> </a:t>
            </a:r>
            <a:r>
              <a:rPr lang="en-US" dirty="0" smtClean="0"/>
              <a:t>: Il </a:t>
            </a:r>
            <a:r>
              <a:rPr lang="en-US" dirty="0" err="1" smtClean="0"/>
              <a:t>n’y</a:t>
            </a:r>
            <a:r>
              <a:rPr lang="en-US" dirty="0" smtClean="0"/>
              <a:t> a </a:t>
            </a:r>
            <a:r>
              <a:rPr lang="en-US" dirty="0" err="1" smtClean="0"/>
              <a:t>jamais</a:t>
            </a:r>
            <a:r>
              <a:rPr lang="en-US" dirty="0" smtClean="0"/>
              <a:t> </a:t>
            </a:r>
            <a:r>
              <a:rPr lang="en-US" dirty="0" err="1" smtClean="0"/>
              <a:t>eu</a:t>
            </a:r>
            <a:r>
              <a:rPr lang="en-US" dirty="0" smtClean="0"/>
              <a:t> de </a:t>
            </a:r>
            <a:r>
              <a:rPr lang="en-US" dirty="0" err="1" smtClean="0"/>
              <a:t>réformes</a:t>
            </a:r>
            <a:r>
              <a:rPr lang="en-US" dirty="0" smtClean="0"/>
              <a:t> </a:t>
            </a:r>
            <a:r>
              <a:rPr lang="en-US" dirty="0" err="1" smtClean="0"/>
              <a:t>agraires</a:t>
            </a:r>
            <a:r>
              <a:rPr lang="en-US" dirty="0" smtClean="0"/>
              <a:t> au </a:t>
            </a:r>
            <a:r>
              <a:rPr lang="en-US" dirty="0" err="1" smtClean="0"/>
              <a:t>brésil</a:t>
            </a:r>
            <a:r>
              <a:rPr lang="en-US" dirty="0" smtClean="0"/>
              <a:t>. </a:t>
            </a:r>
            <a:r>
              <a:rPr lang="en-US" dirty="0" err="1" smtClean="0"/>
              <a:t>Ils</a:t>
            </a:r>
            <a:r>
              <a:rPr lang="en-US" dirty="0" smtClean="0"/>
              <a:t> </a:t>
            </a:r>
            <a:r>
              <a:rPr lang="en-US" dirty="0" err="1" smtClean="0"/>
              <a:t>veulent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terre</a:t>
            </a:r>
            <a:r>
              <a:rPr lang="en-US" dirty="0" smtClean="0"/>
              <a:t> </a:t>
            </a:r>
            <a:r>
              <a:rPr lang="en-US" dirty="0" err="1" smtClean="0"/>
              <a:t>soit</a:t>
            </a:r>
            <a:r>
              <a:rPr lang="en-US" dirty="0" smtClean="0"/>
              <a:t> </a:t>
            </a:r>
            <a:r>
              <a:rPr lang="en-US" dirty="0" err="1" smtClean="0"/>
              <a:t>accecible</a:t>
            </a:r>
            <a:r>
              <a:rPr lang="en-US" dirty="0" smtClean="0"/>
              <a:t> a </a:t>
            </a:r>
            <a:r>
              <a:rPr lang="en-US" dirty="0" err="1" smtClean="0"/>
              <a:t>tous</a:t>
            </a:r>
            <a:r>
              <a:rPr lang="en-US" dirty="0" smtClean="0"/>
              <a:t> ! </a:t>
            </a:r>
            <a:r>
              <a:rPr lang="en-US" dirty="0" err="1" smtClean="0"/>
              <a:t>Ils</a:t>
            </a:r>
            <a:r>
              <a:rPr lang="en-US" dirty="0" smtClean="0"/>
              <a:t> </a:t>
            </a:r>
            <a:r>
              <a:rPr lang="en-US" dirty="0" err="1" smtClean="0"/>
              <a:t>luttent</a:t>
            </a:r>
            <a:r>
              <a:rPr lang="en-US" dirty="0" smtClean="0"/>
              <a:t> </a:t>
            </a:r>
            <a:r>
              <a:rPr lang="en-US" dirty="0" err="1" smtClean="0"/>
              <a:t>également</a:t>
            </a:r>
            <a:r>
              <a:rPr lang="en-US" dirty="0" smtClean="0"/>
              <a:t> pour des </a:t>
            </a:r>
            <a:r>
              <a:rPr lang="en-US" dirty="0" err="1" smtClean="0"/>
              <a:t>produits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et </a:t>
            </a:r>
            <a:r>
              <a:rPr lang="en-US" dirty="0" err="1" smtClean="0"/>
              <a:t>moins</a:t>
            </a:r>
            <a:r>
              <a:rPr lang="en-US" dirty="0" smtClean="0"/>
              <a:t> </a:t>
            </a:r>
            <a:r>
              <a:rPr lang="en-US" dirty="0" err="1" smtClean="0"/>
              <a:t>industriels</a:t>
            </a:r>
            <a:endParaRPr lang="en-US" dirty="0" smtClean="0"/>
          </a:p>
          <a:p>
            <a:r>
              <a:rPr lang="en-US" dirty="0" err="1" smtClean="0"/>
              <a:t>Accès</a:t>
            </a:r>
            <a:r>
              <a:rPr lang="en-US" dirty="0" smtClean="0"/>
              <a:t> a la culture et a </a:t>
            </a:r>
            <a:r>
              <a:rPr lang="en-US" dirty="0" err="1" smtClean="0"/>
              <a:t>l’éducation</a:t>
            </a:r>
            <a:r>
              <a:rPr lang="en-US" dirty="0" smtClean="0"/>
              <a:t>, </a:t>
            </a:r>
            <a:r>
              <a:rPr lang="en-US" dirty="0" err="1" smtClean="0"/>
              <a:t>démocratisation</a:t>
            </a:r>
            <a:r>
              <a:rPr lang="en-US" dirty="0" smtClean="0"/>
              <a:t> de la </a:t>
            </a:r>
            <a:r>
              <a:rPr lang="en-US" dirty="0" smtClean="0"/>
              <a:t>communication : </a:t>
            </a:r>
            <a:r>
              <a:rPr lang="en-US" dirty="0" err="1" smtClean="0"/>
              <a:t>Création</a:t>
            </a:r>
            <a:r>
              <a:rPr lang="en-US" dirty="0" smtClean="0"/>
              <a:t> </a:t>
            </a:r>
            <a:r>
              <a:rPr lang="en-US" dirty="0" err="1" smtClean="0"/>
              <a:t>d’écoles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Santé </a:t>
            </a:r>
            <a:r>
              <a:rPr lang="en-US" dirty="0" err="1" smtClean="0"/>
              <a:t>publique</a:t>
            </a:r>
            <a:r>
              <a:rPr lang="en-US" dirty="0" smtClean="0"/>
              <a:t> : </a:t>
            </a:r>
            <a:r>
              <a:rPr lang="en-US" dirty="0" err="1" smtClean="0"/>
              <a:t>Accès</a:t>
            </a:r>
            <a:r>
              <a:rPr lang="en-US" dirty="0" smtClean="0"/>
              <a:t> a la santé pour </a:t>
            </a:r>
            <a:r>
              <a:rPr lang="en-US" dirty="0" err="1" smtClean="0"/>
              <a:t>tous</a:t>
            </a:r>
            <a:r>
              <a:rPr lang="en-US" dirty="0" smtClean="0"/>
              <a:t> !</a:t>
            </a:r>
          </a:p>
          <a:p>
            <a:r>
              <a:rPr lang="en-US" dirty="0" err="1" smtClean="0"/>
              <a:t>Système</a:t>
            </a:r>
            <a:r>
              <a:rPr lang="en-US" dirty="0" smtClean="0"/>
              <a:t> </a:t>
            </a:r>
            <a:r>
              <a:rPr lang="en-US" dirty="0" err="1" smtClean="0"/>
              <a:t>Politique</a:t>
            </a:r>
            <a:r>
              <a:rPr lang="en-US" dirty="0" smtClean="0"/>
              <a:t> plus </a:t>
            </a:r>
            <a:r>
              <a:rPr lang="en-US" dirty="0" err="1" smtClean="0"/>
              <a:t>démocratique</a:t>
            </a:r>
            <a:r>
              <a:rPr lang="en-US" dirty="0" smtClean="0"/>
              <a:t> et </a:t>
            </a:r>
            <a:r>
              <a:rPr lang="en-US" dirty="0" err="1" smtClean="0"/>
              <a:t>Diversité</a:t>
            </a:r>
            <a:r>
              <a:rPr lang="en-US" dirty="0" smtClean="0"/>
              <a:t> </a:t>
            </a:r>
            <a:r>
              <a:rPr lang="en-US" dirty="0" err="1" smtClean="0"/>
              <a:t>ethnique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Les sans </a:t>
            </a:r>
            <a:r>
              <a:rPr lang="en-US" dirty="0" err="1" smtClean="0"/>
              <a:t>terres</a:t>
            </a:r>
            <a:r>
              <a:rPr lang="en-US" dirty="0" smtClean="0"/>
              <a:t> </a:t>
            </a:r>
            <a:r>
              <a:rPr lang="en-US" dirty="0" err="1" smtClean="0"/>
              <a:t>n’agissent</a:t>
            </a:r>
            <a:r>
              <a:rPr lang="en-US" dirty="0" smtClean="0"/>
              <a:t> </a:t>
            </a:r>
            <a:r>
              <a:rPr lang="en-US" b="1" dirty="0" smtClean="0"/>
              <a:t>non pas de </a:t>
            </a:r>
            <a:r>
              <a:rPr lang="en-US" b="1" dirty="0" err="1" smtClean="0"/>
              <a:t>manière</a:t>
            </a:r>
            <a:r>
              <a:rPr lang="en-US" b="1" dirty="0" smtClean="0"/>
              <a:t> </a:t>
            </a:r>
            <a:r>
              <a:rPr lang="en-US" b="1" dirty="0" err="1" smtClean="0"/>
              <a:t>discrète</a:t>
            </a:r>
            <a:r>
              <a:rPr lang="en-US" dirty="0" smtClean="0"/>
              <a:t>, </a:t>
            </a:r>
            <a:r>
              <a:rPr lang="en-US" dirty="0" err="1" smtClean="0"/>
              <a:t>mais</a:t>
            </a:r>
            <a:r>
              <a:rPr lang="en-US" dirty="0" smtClean="0"/>
              <a:t> au contraire </a:t>
            </a:r>
            <a:r>
              <a:rPr lang="en-US" dirty="0" err="1" smtClean="0"/>
              <a:t>tente</a:t>
            </a:r>
            <a:r>
              <a:rPr lang="en-US" dirty="0" smtClean="0"/>
              <a:t> le tout pour le tout pour se faire </a:t>
            </a:r>
            <a:r>
              <a:rPr lang="en-US" dirty="0" err="1" smtClean="0"/>
              <a:t>remarquer</a:t>
            </a:r>
            <a:r>
              <a:rPr lang="en-US" dirty="0" smtClean="0"/>
              <a:t> par le plus grand </a:t>
            </a:r>
            <a:r>
              <a:rPr lang="en-US" dirty="0" err="1" smtClean="0"/>
              <a:t>nombre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C’est</a:t>
            </a:r>
            <a:r>
              <a:rPr lang="en-US" dirty="0" smtClean="0"/>
              <a:t> </a:t>
            </a:r>
            <a:r>
              <a:rPr lang="en-US" dirty="0" err="1" smtClean="0"/>
              <a:t>l’occupation</a:t>
            </a:r>
            <a:r>
              <a:rPr lang="en-US" dirty="0" smtClean="0"/>
              <a:t> des </a:t>
            </a:r>
            <a:r>
              <a:rPr lang="en-US" dirty="0" err="1" smtClean="0"/>
              <a:t>terres</a:t>
            </a:r>
            <a:r>
              <a:rPr lang="en-US" dirty="0" smtClean="0"/>
              <a:t> qui </a:t>
            </a:r>
            <a:r>
              <a:rPr lang="en-US" dirty="0" err="1" smtClean="0"/>
              <a:t>représente</a:t>
            </a:r>
            <a:r>
              <a:rPr lang="en-US" dirty="0" smtClean="0"/>
              <a:t> </a:t>
            </a:r>
            <a:r>
              <a:rPr lang="en-US" dirty="0" err="1" smtClean="0"/>
              <a:t>leur</a:t>
            </a:r>
            <a:r>
              <a:rPr lang="en-US" dirty="0" smtClean="0"/>
              <a:t> principal </a:t>
            </a:r>
            <a:r>
              <a:rPr lang="en-US" b="1" dirty="0" err="1" smtClean="0"/>
              <a:t>moyen</a:t>
            </a:r>
            <a:r>
              <a:rPr lang="en-US" b="1" dirty="0" smtClean="0"/>
              <a:t> </a:t>
            </a:r>
            <a:r>
              <a:rPr lang="en-US" b="1" dirty="0" err="1" smtClean="0"/>
              <a:t>d’action</a:t>
            </a:r>
            <a:r>
              <a:rPr lang="en-US" b="1" dirty="0" smtClean="0"/>
              <a:t> </a:t>
            </a:r>
            <a:r>
              <a:rPr lang="en-US" dirty="0" smtClean="0"/>
              <a:t>et de </a:t>
            </a:r>
            <a:r>
              <a:rPr lang="en-US" dirty="0" err="1" smtClean="0"/>
              <a:t>revendications</a:t>
            </a:r>
            <a:r>
              <a:rPr lang="en-US" dirty="0" smtClean="0"/>
              <a:t> : </a:t>
            </a:r>
            <a:r>
              <a:rPr lang="en-US" dirty="0" err="1" smtClean="0"/>
              <a:t>Toujours</a:t>
            </a:r>
            <a:r>
              <a:rPr lang="en-US" dirty="0" smtClean="0"/>
              <a:t> en grand </a:t>
            </a:r>
            <a:r>
              <a:rPr lang="en-US" dirty="0" err="1" smtClean="0"/>
              <a:t>nombre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C’est</a:t>
            </a:r>
            <a:r>
              <a:rPr lang="en-US" dirty="0" smtClean="0"/>
              <a:t> en </a:t>
            </a:r>
            <a:r>
              <a:rPr lang="en-US" dirty="0" err="1" smtClean="0"/>
              <a:t>même</a:t>
            </a:r>
            <a:r>
              <a:rPr lang="en-US" dirty="0" smtClean="0"/>
              <a:t> temps un </a:t>
            </a:r>
            <a:r>
              <a:rPr lang="en-US" dirty="0" err="1" smtClean="0"/>
              <a:t>moyen</a:t>
            </a:r>
            <a:r>
              <a:rPr lang="en-US" dirty="0" smtClean="0"/>
              <a:t> de se faire </a:t>
            </a:r>
            <a:r>
              <a:rPr lang="en-US" dirty="0" err="1" smtClean="0"/>
              <a:t>remarquer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aussi</a:t>
            </a:r>
            <a:r>
              <a:rPr lang="en-US" dirty="0" smtClean="0"/>
              <a:t> un </a:t>
            </a:r>
            <a:r>
              <a:rPr lang="en-US" dirty="0" err="1" smtClean="0"/>
              <a:t>moyen</a:t>
            </a:r>
            <a:r>
              <a:rPr lang="en-US" dirty="0" smtClean="0"/>
              <a:t> </a:t>
            </a:r>
            <a:r>
              <a:rPr lang="en-US" b="1" dirty="0" smtClean="0"/>
              <a:t>de </a:t>
            </a:r>
            <a:r>
              <a:rPr lang="en-US" b="1" dirty="0" err="1" smtClean="0"/>
              <a:t>subsistance</a:t>
            </a:r>
            <a:r>
              <a:rPr lang="en-US" b="1" dirty="0" smtClean="0"/>
              <a:t> et de </a:t>
            </a:r>
            <a:r>
              <a:rPr lang="en-US" b="1" dirty="0" err="1" smtClean="0"/>
              <a:t>survie</a:t>
            </a:r>
            <a:r>
              <a:rPr lang="en-US" dirty="0" smtClean="0"/>
              <a:t> </a:t>
            </a:r>
            <a:r>
              <a:rPr lang="en-US" dirty="0" err="1" smtClean="0"/>
              <a:t>afin</a:t>
            </a:r>
            <a:r>
              <a:rPr lang="en-US" dirty="0" smtClean="0"/>
              <a:t> de </a:t>
            </a:r>
            <a:r>
              <a:rPr lang="en-US" dirty="0" err="1" smtClean="0"/>
              <a:t>pouvoir</a:t>
            </a:r>
            <a:r>
              <a:rPr lang="en-US" dirty="0" smtClean="0"/>
              <a:t> </a:t>
            </a:r>
            <a:r>
              <a:rPr lang="en-US" dirty="0" err="1" smtClean="0"/>
              <a:t>cultiver</a:t>
            </a:r>
            <a:r>
              <a:rPr lang="en-US" dirty="0" smtClean="0"/>
              <a:t>, </a:t>
            </a:r>
            <a:r>
              <a:rPr lang="en-US" dirty="0" err="1" smtClean="0"/>
              <a:t>produire</a:t>
            </a:r>
            <a:r>
              <a:rPr lang="en-US" dirty="0" smtClean="0"/>
              <a:t> de quoi se </a:t>
            </a:r>
            <a:r>
              <a:rPr lang="en-US" dirty="0" err="1" smtClean="0"/>
              <a:t>nourri</a:t>
            </a:r>
            <a:r>
              <a:rPr lang="en-US" dirty="0" err="1" smtClean="0"/>
              <a:t>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qu'on</a:t>
            </a:r>
            <a:r>
              <a:rPr lang="en-US" dirty="0" smtClean="0"/>
              <a:t> a </a:t>
            </a:r>
            <a:r>
              <a:rPr lang="en-US" dirty="0" err="1" smtClean="0"/>
              <a:t>appris</a:t>
            </a:r>
            <a:r>
              <a:rPr lang="en-US" dirty="0" smtClean="0"/>
              <a:t> en le </a:t>
            </a:r>
            <a:r>
              <a:rPr lang="en-US" dirty="0" err="1" smtClean="0"/>
              <a:t>faisant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L’H</a:t>
            </a:r>
            <a:r>
              <a:rPr lang="en-US" dirty="0" err="1" smtClean="0"/>
              <a:t>istoire</a:t>
            </a:r>
            <a:r>
              <a:rPr lang="en-US" dirty="0" smtClean="0"/>
              <a:t> </a:t>
            </a:r>
            <a:r>
              <a:rPr lang="en-US" dirty="0" smtClean="0"/>
              <a:t>des sans </a:t>
            </a:r>
            <a:r>
              <a:rPr lang="en-US" dirty="0" err="1" smtClean="0"/>
              <a:t>terres</a:t>
            </a:r>
            <a:endParaRPr lang="en-US" dirty="0" smtClean="0"/>
          </a:p>
          <a:p>
            <a:r>
              <a:rPr lang="en-US" dirty="0" err="1" smtClean="0"/>
              <a:t>Leurs</a:t>
            </a:r>
            <a:r>
              <a:rPr lang="en-US" dirty="0" smtClean="0"/>
              <a:t> </a:t>
            </a:r>
            <a:r>
              <a:rPr lang="en-US" dirty="0" err="1" smtClean="0"/>
              <a:t>revendications</a:t>
            </a:r>
            <a:endParaRPr lang="en-US" dirty="0" smtClean="0"/>
          </a:p>
          <a:p>
            <a:r>
              <a:rPr lang="en-US" dirty="0" err="1" smtClean="0"/>
              <a:t>Casser</a:t>
            </a:r>
            <a:r>
              <a:rPr lang="en-US" dirty="0" smtClean="0"/>
              <a:t> les </a:t>
            </a:r>
            <a:r>
              <a:rPr lang="en-US" dirty="0" err="1" smtClean="0"/>
              <a:t>préjugés</a:t>
            </a:r>
            <a:r>
              <a:rPr lang="en-US" dirty="0" smtClean="0"/>
              <a:t> </a:t>
            </a:r>
            <a:r>
              <a:rPr lang="en-US" dirty="0" err="1" smtClean="0"/>
              <a:t>transmis</a:t>
            </a:r>
            <a:r>
              <a:rPr lang="en-US" dirty="0" smtClean="0"/>
              <a:t> par la </a:t>
            </a:r>
            <a:r>
              <a:rPr lang="en-US" dirty="0" err="1" smtClean="0"/>
              <a:t>presse</a:t>
            </a:r>
            <a:r>
              <a:rPr lang="en-US" dirty="0" smtClean="0"/>
              <a:t> </a:t>
            </a:r>
            <a:r>
              <a:rPr lang="en-US" dirty="0" err="1" smtClean="0"/>
              <a:t>brésilienne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 </a:t>
            </a:r>
            <a:r>
              <a:rPr lang="en-US" dirty="0" err="1" smtClean="0"/>
              <a:t>Mouvement</a:t>
            </a:r>
            <a:r>
              <a:rPr lang="en-US" dirty="0" smtClean="0"/>
              <a:t> des sans </a:t>
            </a:r>
            <a:r>
              <a:rPr lang="en-US" dirty="0" err="1" smtClean="0"/>
              <a:t>terres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30</TotalTime>
  <Words>289</Words>
  <Application>Microsoft Macintosh PowerPoint</Application>
  <PresentationFormat>On-screen Show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Breeze</vt:lpstr>
      <vt:lpstr>Justification du choix du sujet. </vt:lpstr>
      <vt:lpstr>Le mouvement des sans terres. </vt:lpstr>
      <vt:lpstr>Définition. </vt:lpstr>
      <vt:lpstr>Logo</vt:lpstr>
      <vt:lpstr>Le drapeau.</vt:lpstr>
      <vt:lpstr>Les manifestations.</vt:lpstr>
      <vt:lpstr>Sebastiao Salgado : Reportages.</vt:lpstr>
      <vt:lpstr>Sebastiao salgado.</vt:lpstr>
      <vt:lpstr>Les maisons/ campaments</vt:lpstr>
      <vt:lpstr>Pour quoi luttent-ils ?</vt:lpstr>
      <vt:lpstr>Actions</vt:lpstr>
      <vt:lpstr>Dire ce qu'on a appris en le faisant</vt:lpstr>
    </vt:vector>
  </TitlesOfParts>
  <Company>World Domination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mouvement des sans terres. </dc:title>
  <dc:creator>Toto</dc:creator>
  <cp:lastModifiedBy>Toto</cp:lastModifiedBy>
  <cp:revision>3</cp:revision>
  <dcterms:created xsi:type="dcterms:W3CDTF">2013-04-10T16:16:12Z</dcterms:created>
  <dcterms:modified xsi:type="dcterms:W3CDTF">2013-04-10T16:23:37Z</dcterms:modified>
</cp:coreProperties>
</file>